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3" r:id="rId7"/>
    <p:sldId id="265" r:id="rId8"/>
    <p:sldId id="264" r:id="rId9"/>
    <p:sldId id="266" r:id="rId10"/>
    <p:sldId id="267" r:id="rId11"/>
    <p:sldId id="268" r:id="rId12"/>
    <p:sldId id="269" r:id="rId13"/>
    <p:sldId id="270" r:id="rId14"/>
    <p:sldId id="271" r:id="rId15"/>
    <p:sldId id="272" r:id="rId16"/>
    <p:sldId id="273" r:id="rId17"/>
    <p:sldId id="274" r:id="rId18"/>
    <p:sldId id="276"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34ABB9-2701-4C9F-ACEE-446324BA9B8E}">
          <p14:sldIdLst>
            <p14:sldId id="256"/>
            <p14:sldId id="257"/>
            <p14:sldId id="258"/>
            <p14:sldId id="259"/>
            <p14:sldId id="261"/>
            <p14:sldId id="263"/>
            <p14:sldId id="265"/>
            <p14:sldId id="264"/>
            <p14:sldId id="266"/>
            <p14:sldId id="267"/>
            <p14:sldId id="268"/>
            <p14:sldId id="269"/>
            <p14:sldId id="270"/>
            <p14:sldId id="271"/>
            <p14:sldId id="272"/>
            <p14:sldId id="273"/>
            <p14:sldId id="274"/>
            <p14:sldId id="27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5C2864-5960-4A9E-B256-7BC694A82F57}" v="81" dt="2024-08-08T16:33:52.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p:scale>
          <a:sx n="73" d="100"/>
          <a:sy n="73" d="100"/>
        </p:scale>
        <p:origin x="979" y="8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mor, Joshua - (marmor)" userId="488e86d2-1073-45f8-be66-e19693858bec" providerId="ADAL" clId="{CE5C2864-5960-4A9E-B256-7BC694A82F57}"/>
    <pc:docChg chg="undo redo custSel addSld delSld modSld sldOrd addSection delSection">
      <pc:chgData name="Marmor, Joshua - (marmor)" userId="488e86d2-1073-45f8-be66-e19693858bec" providerId="ADAL" clId="{CE5C2864-5960-4A9E-B256-7BC694A82F57}" dt="2024-08-08T16:34:42.983" v="6287" actId="17851"/>
      <pc:docMkLst>
        <pc:docMk/>
      </pc:docMkLst>
      <pc:sldChg chg="modSp mod">
        <pc:chgData name="Marmor, Joshua - (marmor)" userId="488e86d2-1073-45f8-be66-e19693858bec" providerId="ADAL" clId="{CE5C2864-5960-4A9E-B256-7BC694A82F57}" dt="2024-08-01T18:12:34.193" v="3945" actId="1076"/>
        <pc:sldMkLst>
          <pc:docMk/>
          <pc:sldMk cId="958850647" sldId="257"/>
        </pc:sldMkLst>
        <pc:picChg chg="mod">
          <ac:chgData name="Marmor, Joshua - (marmor)" userId="488e86d2-1073-45f8-be66-e19693858bec" providerId="ADAL" clId="{CE5C2864-5960-4A9E-B256-7BC694A82F57}" dt="2024-08-01T18:12:34.193" v="3945" actId="1076"/>
          <ac:picMkLst>
            <pc:docMk/>
            <pc:sldMk cId="958850647" sldId="257"/>
            <ac:picMk id="13" creationId="{FDEF5516-5425-18BC-5CDF-748B0F5C6B2E}"/>
          </ac:picMkLst>
        </pc:picChg>
      </pc:sldChg>
      <pc:sldChg chg="modSp mod">
        <pc:chgData name="Marmor, Joshua - (marmor)" userId="488e86d2-1073-45f8-be66-e19693858bec" providerId="ADAL" clId="{CE5C2864-5960-4A9E-B256-7BC694A82F57}" dt="2024-07-29T15:57:02.188" v="1" actId="1076"/>
        <pc:sldMkLst>
          <pc:docMk/>
          <pc:sldMk cId="447242566" sldId="259"/>
        </pc:sldMkLst>
        <pc:picChg chg="mod">
          <ac:chgData name="Marmor, Joshua - (marmor)" userId="488e86d2-1073-45f8-be66-e19693858bec" providerId="ADAL" clId="{CE5C2864-5960-4A9E-B256-7BC694A82F57}" dt="2024-07-29T15:57:02.188" v="1" actId="1076"/>
          <ac:picMkLst>
            <pc:docMk/>
            <pc:sldMk cId="447242566" sldId="259"/>
            <ac:picMk id="5" creationId="{DFD57C1A-B052-F763-E34F-704A0CF9139A}"/>
          </ac:picMkLst>
        </pc:picChg>
      </pc:sldChg>
      <pc:sldChg chg="del">
        <pc:chgData name="Marmor, Joshua - (marmor)" userId="488e86d2-1073-45f8-be66-e19693858bec" providerId="ADAL" clId="{CE5C2864-5960-4A9E-B256-7BC694A82F57}" dt="2024-07-29T16:00:30.128" v="2" actId="47"/>
        <pc:sldMkLst>
          <pc:docMk/>
          <pc:sldMk cId="2058448327" sldId="262"/>
        </pc:sldMkLst>
      </pc:sldChg>
      <pc:sldChg chg="add del">
        <pc:chgData name="Marmor, Joshua - (marmor)" userId="488e86d2-1073-45f8-be66-e19693858bec" providerId="ADAL" clId="{CE5C2864-5960-4A9E-B256-7BC694A82F57}" dt="2024-07-31T21:11:16.597" v="77" actId="47"/>
        <pc:sldMkLst>
          <pc:docMk/>
          <pc:sldMk cId="4049927189" sldId="262"/>
        </pc:sldMkLst>
      </pc:sldChg>
      <pc:sldChg chg="addSp delSp modSp add mod">
        <pc:chgData name="Marmor, Joshua - (marmor)" userId="488e86d2-1073-45f8-be66-e19693858bec" providerId="ADAL" clId="{CE5C2864-5960-4A9E-B256-7BC694A82F57}" dt="2024-07-31T21:14:41.177" v="385" actId="208"/>
        <pc:sldMkLst>
          <pc:docMk/>
          <pc:sldMk cId="2712605095" sldId="263"/>
        </pc:sldMkLst>
        <pc:spChg chg="mod">
          <ac:chgData name="Marmor, Joshua - (marmor)" userId="488e86d2-1073-45f8-be66-e19693858bec" providerId="ADAL" clId="{CE5C2864-5960-4A9E-B256-7BC694A82F57}" dt="2024-07-31T21:12:24.214" v="373" actId="1076"/>
          <ac:spMkLst>
            <pc:docMk/>
            <pc:sldMk cId="2712605095" sldId="263"/>
            <ac:spMk id="2" creationId="{404EC6E9-5F3E-1346-AA1E-B51392E70424}"/>
          </ac:spMkLst>
        </pc:spChg>
        <pc:spChg chg="add del">
          <ac:chgData name="Marmor, Joshua - (marmor)" userId="488e86d2-1073-45f8-be66-e19693858bec" providerId="ADAL" clId="{CE5C2864-5960-4A9E-B256-7BC694A82F57}" dt="2024-07-31T21:07:40.726" v="61" actId="478"/>
          <ac:spMkLst>
            <pc:docMk/>
            <pc:sldMk cId="2712605095" sldId="263"/>
            <ac:spMk id="3" creationId="{FF7A75D6-6447-4ABA-F027-6082222B7D87}"/>
          </ac:spMkLst>
        </pc:spChg>
        <pc:spChg chg="del">
          <ac:chgData name="Marmor, Joshua - (marmor)" userId="488e86d2-1073-45f8-be66-e19693858bec" providerId="ADAL" clId="{CE5C2864-5960-4A9E-B256-7BC694A82F57}" dt="2024-07-31T21:07:23.377" v="8" actId="478"/>
          <ac:spMkLst>
            <pc:docMk/>
            <pc:sldMk cId="2712605095" sldId="263"/>
            <ac:spMk id="9" creationId="{C363CD1B-1F50-0C56-E6BE-57304DF432DC}"/>
          </ac:spMkLst>
        </pc:spChg>
        <pc:spChg chg="del">
          <ac:chgData name="Marmor, Joshua - (marmor)" userId="488e86d2-1073-45f8-be66-e19693858bec" providerId="ADAL" clId="{CE5C2864-5960-4A9E-B256-7BC694A82F57}" dt="2024-07-31T21:07:24.402" v="9" actId="478"/>
          <ac:spMkLst>
            <pc:docMk/>
            <pc:sldMk cId="2712605095" sldId="263"/>
            <ac:spMk id="12" creationId="{006E779B-8249-B0EA-F48E-B6C19348286B}"/>
          </ac:spMkLst>
        </pc:spChg>
        <pc:spChg chg="del">
          <ac:chgData name="Marmor, Joshua - (marmor)" userId="488e86d2-1073-45f8-be66-e19693858bec" providerId="ADAL" clId="{CE5C2864-5960-4A9E-B256-7BC694A82F57}" dt="2024-07-31T21:07:27.067" v="11" actId="478"/>
          <ac:spMkLst>
            <pc:docMk/>
            <pc:sldMk cId="2712605095" sldId="263"/>
            <ac:spMk id="13" creationId="{9AD591D7-7D28-92A5-2B74-DA4DDB17F601}"/>
          </ac:spMkLst>
        </pc:spChg>
        <pc:spChg chg="add mod">
          <ac:chgData name="Marmor, Joshua - (marmor)" userId="488e86d2-1073-45f8-be66-e19693858bec" providerId="ADAL" clId="{CE5C2864-5960-4A9E-B256-7BC694A82F57}" dt="2024-07-31T21:12:18.863" v="372" actId="20577"/>
          <ac:spMkLst>
            <pc:docMk/>
            <pc:sldMk cId="2712605095" sldId="263"/>
            <ac:spMk id="15" creationId="{28FD605F-E559-31B2-A729-A48B51E07C84}"/>
          </ac:spMkLst>
        </pc:spChg>
        <pc:spChg chg="add mod">
          <ac:chgData name="Marmor, Joshua - (marmor)" userId="488e86d2-1073-45f8-be66-e19693858bec" providerId="ADAL" clId="{CE5C2864-5960-4A9E-B256-7BC694A82F57}" dt="2024-07-31T21:14:19.653" v="383" actId="208"/>
          <ac:spMkLst>
            <pc:docMk/>
            <pc:sldMk cId="2712605095" sldId="263"/>
            <ac:spMk id="17" creationId="{CE29668E-AC39-3AA5-A261-7A821423AEE5}"/>
          </ac:spMkLst>
        </pc:spChg>
        <pc:picChg chg="add mod">
          <ac:chgData name="Marmor, Joshua - (marmor)" userId="488e86d2-1073-45f8-be66-e19693858bec" providerId="ADAL" clId="{CE5C2864-5960-4A9E-B256-7BC694A82F57}" dt="2024-07-31T21:10:48.047" v="72" actId="1076"/>
          <ac:picMkLst>
            <pc:docMk/>
            <pc:sldMk cId="2712605095" sldId="263"/>
            <ac:picMk id="5" creationId="{EBA71426-6B0D-EE8F-26D2-654835769883}"/>
          </ac:picMkLst>
        </pc:picChg>
        <pc:picChg chg="add mod">
          <ac:chgData name="Marmor, Joshua - (marmor)" userId="488e86d2-1073-45f8-be66-e19693858bec" providerId="ADAL" clId="{CE5C2864-5960-4A9E-B256-7BC694A82F57}" dt="2024-07-31T21:10:40.181" v="71" actId="1076"/>
          <ac:picMkLst>
            <pc:docMk/>
            <pc:sldMk cId="2712605095" sldId="263"/>
            <ac:picMk id="7" creationId="{564B8230-7471-AAE7-C818-48E37531C446}"/>
          </ac:picMkLst>
        </pc:picChg>
        <pc:picChg chg="del">
          <ac:chgData name="Marmor, Joshua - (marmor)" userId="488e86d2-1073-45f8-be66-e19693858bec" providerId="ADAL" clId="{CE5C2864-5960-4A9E-B256-7BC694A82F57}" dt="2024-07-31T21:07:19.045" v="5" actId="478"/>
          <ac:picMkLst>
            <pc:docMk/>
            <pc:sldMk cId="2712605095" sldId="263"/>
            <ac:picMk id="8" creationId="{9C9B58EC-B4D5-8CAF-8758-FEA0B77CA2A1}"/>
          </ac:picMkLst>
        </pc:picChg>
        <pc:picChg chg="add mod">
          <ac:chgData name="Marmor, Joshua - (marmor)" userId="488e86d2-1073-45f8-be66-e19693858bec" providerId="ADAL" clId="{CE5C2864-5960-4A9E-B256-7BC694A82F57}" dt="2024-07-31T21:11:11.508" v="76" actId="1076"/>
          <ac:picMkLst>
            <pc:docMk/>
            <pc:sldMk cId="2712605095" sldId="263"/>
            <ac:picMk id="14" creationId="{D4B4F333-4BBD-B1EF-237B-5CCD487DAA9B}"/>
          </ac:picMkLst>
        </pc:picChg>
        <pc:inkChg chg="add del">
          <ac:chgData name="Marmor, Joshua - (marmor)" userId="488e86d2-1073-45f8-be66-e19693858bec" providerId="ADAL" clId="{CE5C2864-5960-4A9E-B256-7BC694A82F57}" dt="2024-07-31T21:12:41.429" v="375" actId="9405"/>
          <ac:inkMkLst>
            <pc:docMk/>
            <pc:sldMk cId="2712605095" sldId="263"/>
            <ac:inkMk id="16" creationId="{86733A11-8BF6-A0AD-9B78-E0160A7FD8CB}"/>
          </ac:inkMkLst>
        </pc:inkChg>
        <pc:inkChg chg="add del">
          <ac:chgData name="Marmor, Joshua - (marmor)" userId="488e86d2-1073-45f8-be66-e19693858bec" providerId="ADAL" clId="{CE5C2864-5960-4A9E-B256-7BC694A82F57}" dt="2024-07-31T21:14:10.485" v="381" actId="9405"/>
          <ac:inkMkLst>
            <pc:docMk/>
            <pc:sldMk cId="2712605095" sldId="263"/>
            <ac:inkMk id="18" creationId="{D5A448DD-3A51-79D3-53A8-67380759C022}"/>
          </ac:inkMkLst>
        </pc:inkChg>
        <pc:cxnChg chg="del">
          <ac:chgData name="Marmor, Joshua - (marmor)" userId="488e86d2-1073-45f8-be66-e19693858bec" providerId="ADAL" clId="{CE5C2864-5960-4A9E-B256-7BC694A82F57}" dt="2024-07-31T21:07:26.127" v="10" actId="478"/>
          <ac:cxnSpMkLst>
            <pc:docMk/>
            <pc:sldMk cId="2712605095" sldId="263"/>
            <ac:cxnSpMk id="11" creationId="{49C8400A-3B42-7037-0335-C4E2CE8CCA07}"/>
          </ac:cxnSpMkLst>
        </pc:cxnChg>
        <pc:cxnChg chg="add mod">
          <ac:chgData name="Marmor, Joshua - (marmor)" userId="488e86d2-1073-45f8-be66-e19693858bec" providerId="ADAL" clId="{CE5C2864-5960-4A9E-B256-7BC694A82F57}" dt="2024-07-31T21:14:41.177" v="385" actId="208"/>
          <ac:cxnSpMkLst>
            <pc:docMk/>
            <pc:sldMk cId="2712605095" sldId="263"/>
            <ac:cxnSpMk id="20" creationId="{DCFC73A2-258C-34DA-1118-003583DE2E18}"/>
          </ac:cxnSpMkLst>
        </pc:cxnChg>
      </pc:sldChg>
      <pc:sldChg chg="addSp delSp modSp add mod ord">
        <pc:chgData name="Marmor, Joshua - (marmor)" userId="488e86d2-1073-45f8-be66-e19693858bec" providerId="ADAL" clId="{CE5C2864-5960-4A9E-B256-7BC694A82F57}" dt="2024-07-31T21:23:29.917" v="1118" actId="113"/>
        <pc:sldMkLst>
          <pc:docMk/>
          <pc:sldMk cId="3403266878" sldId="264"/>
        </pc:sldMkLst>
        <pc:spChg chg="mod">
          <ac:chgData name="Marmor, Joshua - (marmor)" userId="488e86d2-1073-45f8-be66-e19693858bec" providerId="ADAL" clId="{CE5C2864-5960-4A9E-B256-7BC694A82F57}" dt="2024-07-31T21:17:19.010" v="467" actId="20577"/>
          <ac:spMkLst>
            <pc:docMk/>
            <pc:sldMk cId="3403266878" sldId="264"/>
            <ac:spMk id="2" creationId="{404EC6E9-5F3E-1346-AA1E-B51392E70424}"/>
          </ac:spMkLst>
        </pc:spChg>
        <pc:spChg chg="add mod">
          <ac:chgData name="Marmor, Joshua - (marmor)" userId="488e86d2-1073-45f8-be66-e19693858bec" providerId="ADAL" clId="{CE5C2864-5960-4A9E-B256-7BC694A82F57}" dt="2024-07-31T21:18:11.256" v="519" actId="20577"/>
          <ac:spMkLst>
            <pc:docMk/>
            <pc:sldMk cId="3403266878" sldId="264"/>
            <ac:spMk id="6" creationId="{B4FFC67A-D116-D335-63D9-50F9BC8E5A6F}"/>
          </ac:spMkLst>
        </pc:spChg>
        <pc:spChg chg="add del mod">
          <ac:chgData name="Marmor, Joshua - (marmor)" userId="488e86d2-1073-45f8-be66-e19693858bec" providerId="ADAL" clId="{CE5C2864-5960-4A9E-B256-7BC694A82F57}" dt="2024-07-31T21:18:56.640" v="549"/>
          <ac:spMkLst>
            <pc:docMk/>
            <pc:sldMk cId="3403266878" sldId="264"/>
            <ac:spMk id="11" creationId="{62045623-5C34-FA0F-3F08-FD50BFE05C22}"/>
          </ac:spMkLst>
        </pc:spChg>
        <pc:spChg chg="add mod">
          <ac:chgData name="Marmor, Joshua - (marmor)" userId="488e86d2-1073-45f8-be66-e19693858bec" providerId="ADAL" clId="{CE5C2864-5960-4A9E-B256-7BC694A82F57}" dt="2024-07-31T21:19:51.276" v="800" actId="20577"/>
          <ac:spMkLst>
            <pc:docMk/>
            <pc:sldMk cId="3403266878" sldId="264"/>
            <ac:spMk id="12" creationId="{83F92851-AC12-A934-0DD9-5650180A11EC}"/>
          </ac:spMkLst>
        </pc:spChg>
        <pc:spChg chg="add mod">
          <ac:chgData name="Marmor, Joshua - (marmor)" userId="488e86d2-1073-45f8-be66-e19693858bec" providerId="ADAL" clId="{CE5C2864-5960-4A9E-B256-7BC694A82F57}" dt="2024-07-31T21:20:50.818" v="956" actId="20577"/>
          <ac:spMkLst>
            <pc:docMk/>
            <pc:sldMk cId="3403266878" sldId="264"/>
            <ac:spMk id="13" creationId="{035E6082-9BD5-C2C7-F9C6-460181908002}"/>
          </ac:spMkLst>
        </pc:spChg>
        <pc:spChg chg="del mod">
          <ac:chgData name="Marmor, Joshua - (marmor)" userId="488e86d2-1073-45f8-be66-e19693858bec" providerId="ADAL" clId="{CE5C2864-5960-4A9E-B256-7BC694A82F57}" dt="2024-07-31T21:15:13.939" v="393" actId="478"/>
          <ac:spMkLst>
            <pc:docMk/>
            <pc:sldMk cId="3403266878" sldId="264"/>
            <ac:spMk id="15" creationId="{28FD605F-E559-31B2-A729-A48B51E07C84}"/>
          </ac:spMkLst>
        </pc:spChg>
        <pc:spChg chg="del">
          <ac:chgData name="Marmor, Joshua - (marmor)" userId="488e86d2-1073-45f8-be66-e19693858bec" providerId="ADAL" clId="{CE5C2864-5960-4A9E-B256-7BC694A82F57}" dt="2024-07-31T21:15:13.080" v="392" actId="478"/>
          <ac:spMkLst>
            <pc:docMk/>
            <pc:sldMk cId="3403266878" sldId="264"/>
            <ac:spMk id="17" creationId="{CE29668E-AC39-3AA5-A261-7A821423AEE5}"/>
          </ac:spMkLst>
        </pc:spChg>
        <pc:spChg chg="add del">
          <ac:chgData name="Marmor, Joshua - (marmor)" userId="488e86d2-1073-45f8-be66-e19693858bec" providerId="ADAL" clId="{CE5C2864-5960-4A9E-B256-7BC694A82F57}" dt="2024-07-31T21:22:21.180" v="960" actId="11529"/>
          <ac:spMkLst>
            <pc:docMk/>
            <pc:sldMk cId="3403266878" sldId="264"/>
            <ac:spMk id="23" creationId="{5FD87019-FF14-4F2C-940B-945AC7999F1A}"/>
          </ac:spMkLst>
        </pc:spChg>
        <pc:spChg chg="add mod">
          <ac:chgData name="Marmor, Joshua - (marmor)" userId="488e86d2-1073-45f8-be66-e19693858bec" providerId="ADAL" clId="{CE5C2864-5960-4A9E-B256-7BC694A82F57}" dt="2024-07-31T21:23:29.917" v="1118" actId="113"/>
          <ac:spMkLst>
            <pc:docMk/>
            <pc:sldMk cId="3403266878" sldId="264"/>
            <ac:spMk id="30" creationId="{892DD718-C106-9734-F128-C1DF6F8980E0}"/>
          </ac:spMkLst>
        </pc:spChg>
        <pc:picChg chg="add mod">
          <ac:chgData name="Marmor, Joshua - (marmor)" userId="488e86d2-1073-45f8-be66-e19693858bec" providerId="ADAL" clId="{CE5C2864-5960-4A9E-B256-7BC694A82F57}" dt="2024-07-31T21:17:53.922" v="469" actId="1076"/>
          <ac:picMkLst>
            <pc:docMk/>
            <pc:sldMk cId="3403266878" sldId="264"/>
            <ac:picMk id="4" creationId="{D64B7D01-6B94-224A-7FA3-6DAFA6AF5246}"/>
          </ac:picMkLst>
        </pc:picChg>
        <pc:picChg chg="del">
          <ac:chgData name="Marmor, Joshua - (marmor)" userId="488e86d2-1073-45f8-be66-e19693858bec" providerId="ADAL" clId="{CE5C2864-5960-4A9E-B256-7BC694A82F57}" dt="2024-07-31T21:15:08.841" v="389" actId="478"/>
          <ac:picMkLst>
            <pc:docMk/>
            <pc:sldMk cId="3403266878" sldId="264"/>
            <ac:picMk id="5" creationId="{EBA71426-6B0D-EE8F-26D2-654835769883}"/>
          </ac:picMkLst>
        </pc:picChg>
        <pc:picChg chg="del">
          <ac:chgData name="Marmor, Joshua - (marmor)" userId="488e86d2-1073-45f8-be66-e19693858bec" providerId="ADAL" clId="{CE5C2864-5960-4A9E-B256-7BC694A82F57}" dt="2024-07-31T21:15:08.517" v="388" actId="478"/>
          <ac:picMkLst>
            <pc:docMk/>
            <pc:sldMk cId="3403266878" sldId="264"/>
            <ac:picMk id="7" creationId="{564B8230-7471-AAE7-C818-48E37531C446}"/>
          </ac:picMkLst>
        </pc:picChg>
        <pc:picChg chg="del">
          <ac:chgData name="Marmor, Joshua - (marmor)" userId="488e86d2-1073-45f8-be66-e19693858bec" providerId="ADAL" clId="{CE5C2864-5960-4A9E-B256-7BC694A82F57}" dt="2024-07-31T21:15:08.281" v="387" actId="478"/>
          <ac:picMkLst>
            <pc:docMk/>
            <pc:sldMk cId="3403266878" sldId="264"/>
            <ac:picMk id="14" creationId="{D4B4F333-4BBD-B1EF-237B-5CCD487DAA9B}"/>
          </ac:picMkLst>
        </pc:picChg>
        <pc:inkChg chg="add del">
          <ac:chgData name="Marmor, Joshua - (marmor)" userId="488e86d2-1073-45f8-be66-e19693858bec" providerId="ADAL" clId="{CE5C2864-5960-4A9E-B256-7BC694A82F57}" dt="2024-07-31T21:18:23.070" v="521" actId="9405"/>
          <ac:inkMkLst>
            <pc:docMk/>
            <pc:sldMk cId="3403266878" sldId="264"/>
            <ac:inkMk id="8" creationId="{016896CC-C5F8-344B-3719-198B260ED24D}"/>
          </ac:inkMkLst>
        </pc:inkChg>
        <pc:inkChg chg="add del">
          <ac:chgData name="Marmor, Joshua - (marmor)" userId="488e86d2-1073-45f8-be66-e19693858bec" providerId="ADAL" clId="{CE5C2864-5960-4A9E-B256-7BC694A82F57}" dt="2024-07-31T21:18:30.404" v="523" actId="9405"/>
          <ac:inkMkLst>
            <pc:docMk/>
            <pc:sldMk cId="3403266878" sldId="264"/>
            <ac:inkMk id="9" creationId="{6ED6DD4A-3C55-CD48-43B7-1632830C4EB2}"/>
          </ac:inkMkLst>
        </pc:inkChg>
        <pc:inkChg chg="add">
          <ac:chgData name="Marmor, Joshua - (marmor)" userId="488e86d2-1073-45f8-be66-e19693858bec" providerId="ADAL" clId="{CE5C2864-5960-4A9E-B256-7BC694A82F57}" dt="2024-07-31T21:18:43.849" v="524" actId="9405"/>
          <ac:inkMkLst>
            <pc:docMk/>
            <pc:sldMk cId="3403266878" sldId="264"/>
            <ac:inkMk id="10" creationId="{508B1FD6-7B18-6B61-EFB3-F9B14DE74787}"/>
          </ac:inkMkLst>
        </pc:inkChg>
        <pc:cxnChg chg="add del">
          <ac:chgData name="Marmor, Joshua - (marmor)" userId="488e86d2-1073-45f8-be66-e19693858bec" providerId="ADAL" clId="{CE5C2864-5960-4A9E-B256-7BC694A82F57}" dt="2024-07-31T21:21:15.382" v="958" actId="11529"/>
          <ac:cxnSpMkLst>
            <pc:docMk/>
            <pc:sldMk cId="3403266878" sldId="264"/>
            <ac:cxnSpMk id="18" creationId="{FF48DB9A-C276-3C98-52C0-0143DDD06EDE}"/>
          </ac:cxnSpMkLst>
        </pc:cxnChg>
        <pc:cxnChg chg="del mod">
          <ac:chgData name="Marmor, Joshua - (marmor)" userId="488e86d2-1073-45f8-be66-e19693858bec" providerId="ADAL" clId="{CE5C2864-5960-4A9E-B256-7BC694A82F57}" dt="2024-07-31T21:15:11" v="391" actId="478"/>
          <ac:cxnSpMkLst>
            <pc:docMk/>
            <pc:sldMk cId="3403266878" sldId="264"/>
            <ac:cxnSpMk id="20" creationId="{DCFC73A2-258C-34DA-1118-003583DE2E18}"/>
          </ac:cxnSpMkLst>
        </pc:cxnChg>
        <pc:cxnChg chg="add mod">
          <ac:chgData name="Marmor, Joshua - (marmor)" userId="488e86d2-1073-45f8-be66-e19693858bec" providerId="ADAL" clId="{CE5C2864-5960-4A9E-B256-7BC694A82F57}" dt="2024-07-31T21:22:59.373" v="965" actId="208"/>
          <ac:cxnSpMkLst>
            <pc:docMk/>
            <pc:sldMk cId="3403266878" sldId="264"/>
            <ac:cxnSpMk id="25" creationId="{0C87FAA7-118C-6765-BBC7-EB01FC02F14C}"/>
          </ac:cxnSpMkLst>
        </pc:cxnChg>
        <pc:cxnChg chg="add mod">
          <ac:chgData name="Marmor, Joshua - (marmor)" userId="488e86d2-1073-45f8-be66-e19693858bec" providerId="ADAL" clId="{CE5C2864-5960-4A9E-B256-7BC694A82F57}" dt="2024-07-31T21:22:59.373" v="965" actId="208"/>
          <ac:cxnSpMkLst>
            <pc:docMk/>
            <pc:sldMk cId="3403266878" sldId="264"/>
            <ac:cxnSpMk id="28" creationId="{CE640F33-9D1B-9291-6CF2-8A415500BEFB}"/>
          </ac:cxnSpMkLst>
        </pc:cxnChg>
      </pc:sldChg>
      <pc:sldChg chg="addSp delSp modSp add mod">
        <pc:chgData name="Marmor, Joshua - (marmor)" userId="488e86d2-1073-45f8-be66-e19693858bec" providerId="ADAL" clId="{CE5C2864-5960-4A9E-B256-7BC694A82F57}" dt="2024-07-31T21:31:07.047" v="1821" actId="113"/>
        <pc:sldMkLst>
          <pc:docMk/>
          <pc:sldMk cId="598416259" sldId="265"/>
        </pc:sldMkLst>
        <pc:spChg chg="mod">
          <ac:chgData name="Marmor, Joshua - (marmor)" userId="488e86d2-1073-45f8-be66-e19693858bec" providerId="ADAL" clId="{CE5C2864-5960-4A9E-B256-7BC694A82F57}" dt="2024-07-31T21:23:48.019" v="1164" actId="20577"/>
          <ac:spMkLst>
            <pc:docMk/>
            <pc:sldMk cId="598416259" sldId="265"/>
            <ac:spMk id="2" creationId="{404EC6E9-5F3E-1346-AA1E-B51392E70424}"/>
          </ac:spMkLst>
        </pc:spChg>
        <pc:spChg chg="add mod">
          <ac:chgData name="Marmor, Joshua - (marmor)" userId="488e86d2-1073-45f8-be66-e19693858bec" providerId="ADAL" clId="{CE5C2864-5960-4A9E-B256-7BC694A82F57}" dt="2024-07-31T21:31:07.047" v="1821" actId="113"/>
          <ac:spMkLst>
            <pc:docMk/>
            <pc:sldMk cId="598416259" sldId="265"/>
            <ac:spMk id="13" creationId="{001FA5D5-2F81-E11D-F60D-4A756FED02B7}"/>
          </ac:spMkLst>
        </pc:spChg>
        <pc:spChg chg="del mod">
          <ac:chgData name="Marmor, Joshua - (marmor)" userId="488e86d2-1073-45f8-be66-e19693858bec" providerId="ADAL" clId="{CE5C2864-5960-4A9E-B256-7BC694A82F57}" dt="2024-07-31T21:23:41.251" v="1126" actId="478"/>
          <ac:spMkLst>
            <pc:docMk/>
            <pc:sldMk cId="598416259" sldId="265"/>
            <ac:spMk id="15" creationId="{28FD605F-E559-31B2-A729-A48B51E07C84}"/>
          </ac:spMkLst>
        </pc:spChg>
        <pc:spChg chg="del">
          <ac:chgData name="Marmor, Joshua - (marmor)" userId="488e86d2-1073-45f8-be66-e19693858bec" providerId="ADAL" clId="{CE5C2864-5960-4A9E-B256-7BC694A82F57}" dt="2024-07-31T21:25:22.791" v="1166" actId="478"/>
          <ac:spMkLst>
            <pc:docMk/>
            <pc:sldMk cId="598416259" sldId="265"/>
            <ac:spMk id="17" creationId="{CE29668E-AC39-3AA5-A261-7A821423AEE5}"/>
          </ac:spMkLst>
        </pc:spChg>
        <pc:picChg chg="add mod">
          <ac:chgData name="Marmor, Joshua - (marmor)" userId="488e86d2-1073-45f8-be66-e19693858bec" providerId="ADAL" clId="{CE5C2864-5960-4A9E-B256-7BC694A82F57}" dt="2024-07-31T21:27:42.002" v="1223" actId="1076"/>
          <ac:picMkLst>
            <pc:docMk/>
            <pc:sldMk cId="598416259" sldId="265"/>
            <ac:picMk id="4" creationId="{1BADC595-5122-215D-5970-1039E4096D46}"/>
          </ac:picMkLst>
        </pc:picChg>
        <pc:picChg chg="del">
          <ac:chgData name="Marmor, Joshua - (marmor)" userId="488e86d2-1073-45f8-be66-e19693858bec" providerId="ADAL" clId="{CE5C2864-5960-4A9E-B256-7BC694A82F57}" dt="2024-07-31T21:23:39.669" v="1124" actId="478"/>
          <ac:picMkLst>
            <pc:docMk/>
            <pc:sldMk cId="598416259" sldId="265"/>
            <ac:picMk id="5" creationId="{EBA71426-6B0D-EE8F-26D2-654835769883}"/>
          </ac:picMkLst>
        </pc:picChg>
        <pc:picChg chg="del">
          <ac:chgData name="Marmor, Joshua - (marmor)" userId="488e86d2-1073-45f8-be66-e19693858bec" providerId="ADAL" clId="{CE5C2864-5960-4A9E-B256-7BC694A82F57}" dt="2024-07-31T21:23:39.022" v="1122" actId="478"/>
          <ac:picMkLst>
            <pc:docMk/>
            <pc:sldMk cId="598416259" sldId="265"/>
            <ac:picMk id="7" creationId="{564B8230-7471-AAE7-C818-48E37531C446}"/>
          </ac:picMkLst>
        </pc:picChg>
        <pc:picChg chg="add mod">
          <ac:chgData name="Marmor, Joshua - (marmor)" userId="488e86d2-1073-45f8-be66-e19693858bec" providerId="ADAL" clId="{CE5C2864-5960-4A9E-B256-7BC694A82F57}" dt="2024-07-31T21:27:33.538" v="1221" actId="1076"/>
          <ac:picMkLst>
            <pc:docMk/>
            <pc:sldMk cId="598416259" sldId="265"/>
            <ac:picMk id="8" creationId="{45F2F40A-1DA5-6F99-669F-4261B827A45C}"/>
          </ac:picMkLst>
        </pc:picChg>
        <pc:picChg chg="add mod">
          <ac:chgData name="Marmor, Joshua - (marmor)" userId="488e86d2-1073-45f8-be66-e19693858bec" providerId="ADAL" clId="{CE5C2864-5960-4A9E-B256-7BC694A82F57}" dt="2024-07-31T21:27:42.002" v="1223" actId="1076"/>
          <ac:picMkLst>
            <pc:docMk/>
            <pc:sldMk cId="598416259" sldId="265"/>
            <ac:picMk id="10" creationId="{4EDA20DA-D3A0-BCF2-430A-BEA464420595}"/>
          </ac:picMkLst>
        </pc:picChg>
        <pc:picChg chg="add mod">
          <ac:chgData name="Marmor, Joshua - (marmor)" userId="488e86d2-1073-45f8-be66-e19693858bec" providerId="ADAL" clId="{CE5C2864-5960-4A9E-B256-7BC694A82F57}" dt="2024-07-31T21:27:36.745" v="1222" actId="14100"/>
          <ac:picMkLst>
            <pc:docMk/>
            <pc:sldMk cId="598416259" sldId="265"/>
            <ac:picMk id="12" creationId="{FC4619A6-250C-2CAD-4576-024CC9B85049}"/>
          </ac:picMkLst>
        </pc:picChg>
        <pc:picChg chg="del">
          <ac:chgData name="Marmor, Joshua - (marmor)" userId="488e86d2-1073-45f8-be66-e19693858bec" providerId="ADAL" clId="{CE5C2864-5960-4A9E-B256-7BC694A82F57}" dt="2024-07-31T21:23:38.614" v="1121" actId="478"/>
          <ac:picMkLst>
            <pc:docMk/>
            <pc:sldMk cId="598416259" sldId="265"/>
            <ac:picMk id="14" creationId="{D4B4F333-4BBD-B1EF-237B-5CCD487DAA9B}"/>
          </ac:picMkLst>
        </pc:picChg>
        <pc:cxnChg chg="del mod">
          <ac:chgData name="Marmor, Joshua - (marmor)" userId="488e86d2-1073-45f8-be66-e19693858bec" providerId="ADAL" clId="{CE5C2864-5960-4A9E-B256-7BC694A82F57}" dt="2024-07-31T21:25:20.642" v="1165" actId="478"/>
          <ac:cxnSpMkLst>
            <pc:docMk/>
            <pc:sldMk cId="598416259" sldId="265"/>
            <ac:cxnSpMk id="20" creationId="{DCFC73A2-258C-34DA-1118-003583DE2E18}"/>
          </ac:cxnSpMkLst>
        </pc:cxnChg>
      </pc:sldChg>
      <pc:sldChg chg="addSp delSp modSp add mod">
        <pc:chgData name="Marmor, Joshua - (marmor)" userId="488e86d2-1073-45f8-be66-e19693858bec" providerId="ADAL" clId="{CE5C2864-5960-4A9E-B256-7BC694A82F57}" dt="2024-07-31T21:33:53.500" v="2225" actId="1076"/>
        <pc:sldMkLst>
          <pc:docMk/>
          <pc:sldMk cId="218794080" sldId="266"/>
        </pc:sldMkLst>
        <pc:spChg chg="del mod">
          <ac:chgData name="Marmor, Joshua - (marmor)" userId="488e86d2-1073-45f8-be66-e19693858bec" providerId="ADAL" clId="{CE5C2864-5960-4A9E-B256-7BC694A82F57}" dt="2024-07-31T21:31:49.424" v="1836" actId="478"/>
          <ac:spMkLst>
            <pc:docMk/>
            <pc:sldMk cId="218794080" sldId="266"/>
            <ac:spMk id="6" creationId="{B4FFC67A-D116-D335-63D9-50F9BC8E5A6F}"/>
          </ac:spMkLst>
        </pc:spChg>
        <pc:spChg chg="del mod">
          <ac:chgData name="Marmor, Joshua - (marmor)" userId="488e86d2-1073-45f8-be66-e19693858bec" providerId="ADAL" clId="{CE5C2864-5960-4A9E-B256-7BC694A82F57}" dt="2024-07-31T21:31:43.302" v="1830" actId="478"/>
          <ac:spMkLst>
            <pc:docMk/>
            <pc:sldMk cId="218794080" sldId="266"/>
            <ac:spMk id="12" creationId="{83F92851-AC12-A934-0DD9-5650180A11EC}"/>
          </ac:spMkLst>
        </pc:spChg>
        <pc:spChg chg="del mod">
          <ac:chgData name="Marmor, Joshua - (marmor)" userId="488e86d2-1073-45f8-be66-e19693858bec" providerId="ADAL" clId="{CE5C2864-5960-4A9E-B256-7BC694A82F57}" dt="2024-07-31T21:31:42.239" v="1829" actId="478"/>
          <ac:spMkLst>
            <pc:docMk/>
            <pc:sldMk cId="218794080" sldId="266"/>
            <ac:spMk id="13" creationId="{035E6082-9BD5-C2C7-F9C6-460181908002}"/>
          </ac:spMkLst>
        </pc:spChg>
        <pc:spChg chg="add mod">
          <ac:chgData name="Marmor, Joshua - (marmor)" userId="488e86d2-1073-45f8-be66-e19693858bec" providerId="ADAL" clId="{CE5C2864-5960-4A9E-B256-7BC694A82F57}" dt="2024-07-31T21:33:53.500" v="2225" actId="1076"/>
          <ac:spMkLst>
            <pc:docMk/>
            <pc:sldMk cId="218794080" sldId="266"/>
            <ac:spMk id="16" creationId="{C2AE0A3F-5643-6E69-50C3-A8E7C2F56B51}"/>
          </ac:spMkLst>
        </pc:spChg>
        <pc:spChg chg="del">
          <ac:chgData name="Marmor, Joshua - (marmor)" userId="488e86d2-1073-45f8-be66-e19693858bec" providerId="ADAL" clId="{CE5C2864-5960-4A9E-B256-7BC694A82F57}" dt="2024-07-31T21:31:44.264" v="1831" actId="478"/>
          <ac:spMkLst>
            <pc:docMk/>
            <pc:sldMk cId="218794080" sldId="266"/>
            <ac:spMk id="30" creationId="{892DD718-C106-9734-F128-C1DF6F8980E0}"/>
          </ac:spMkLst>
        </pc:spChg>
        <pc:picChg chg="del">
          <ac:chgData name="Marmor, Joshua - (marmor)" userId="488e86d2-1073-45f8-be66-e19693858bec" providerId="ADAL" clId="{CE5C2864-5960-4A9E-B256-7BC694A82F57}" dt="2024-07-31T21:31:37.808" v="1824" actId="478"/>
          <ac:picMkLst>
            <pc:docMk/>
            <pc:sldMk cId="218794080" sldId="266"/>
            <ac:picMk id="4" creationId="{D64B7D01-6B94-224A-7FA3-6DAFA6AF5246}"/>
          </ac:picMkLst>
        </pc:picChg>
        <pc:picChg chg="add mod">
          <ac:chgData name="Marmor, Joshua - (marmor)" userId="488e86d2-1073-45f8-be66-e19693858bec" providerId="ADAL" clId="{CE5C2864-5960-4A9E-B256-7BC694A82F57}" dt="2024-07-31T21:32:43.336" v="1871" actId="1076"/>
          <ac:picMkLst>
            <pc:docMk/>
            <pc:sldMk cId="218794080" sldId="266"/>
            <ac:picMk id="5" creationId="{1B0D3D45-B830-23EF-550F-F8B2C5474732}"/>
          </ac:picMkLst>
        </pc:picChg>
        <pc:picChg chg="add mod">
          <ac:chgData name="Marmor, Joshua - (marmor)" userId="488e86d2-1073-45f8-be66-e19693858bec" providerId="ADAL" clId="{CE5C2864-5960-4A9E-B256-7BC694A82F57}" dt="2024-07-31T21:32:48.644" v="1873" actId="1076"/>
          <ac:picMkLst>
            <pc:docMk/>
            <pc:sldMk cId="218794080" sldId="266"/>
            <ac:picMk id="8" creationId="{9B170A01-9A93-E7FC-1500-31BAB2192772}"/>
          </ac:picMkLst>
        </pc:picChg>
        <pc:picChg chg="add mod">
          <ac:chgData name="Marmor, Joshua - (marmor)" userId="488e86d2-1073-45f8-be66-e19693858bec" providerId="ADAL" clId="{CE5C2864-5960-4A9E-B256-7BC694A82F57}" dt="2024-07-31T21:32:50.887" v="1874" actId="1076"/>
          <ac:picMkLst>
            <pc:docMk/>
            <pc:sldMk cId="218794080" sldId="266"/>
            <ac:picMk id="11" creationId="{C1E716F4-1CC6-F3C0-7396-B8F98064AC2D}"/>
          </ac:picMkLst>
        </pc:picChg>
        <pc:picChg chg="add mod">
          <ac:chgData name="Marmor, Joshua - (marmor)" userId="488e86d2-1073-45f8-be66-e19693858bec" providerId="ADAL" clId="{CE5C2864-5960-4A9E-B256-7BC694A82F57}" dt="2024-07-31T21:32:44.864" v="1872" actId="1076"/>
          <ac:picMkLst>
            <pc:docMk/>
            <pc:sldMk cId="218794080" sldId="266"/>
            <ac:picMk id="15" creationId="{3AFEF1FD-2CE9-E6A8-DADC-73FD99E913B7}"/>
          </ac:picMkLst>
        </pc:picChg>
        <pc:inkChg chg="del">
          <ac:chgData name="Marmor, Joshua - (marmor)" userId="488e86d2-1073-45f8-be66-e19693858bec" providerId="ADAL" clId="{CE5C2864-5960-4A9E-B256-7BC694A82F57}" dt="2024-07-31T21:31:46.522" v="1833" actId="478"/>
          <ac:inkMkLst>
            <pc:docMk/>
            <pc:sldMk cId="218794080" sldId="266"/>
            <ac:inkMk id="10" creationId="{508B1FD6-7B18-6B61-EFB3-F9B14DE74787}"/>
          </ac:inkMkLst>
        </pc:inkChg>
        <pc:cxnChg chg="del">
          <ac:chgData name="Marmor, Joshua - (marmor)" userId="488e86d2-1073-45f8-be66-e19693858bec" providerId="ADAL" clId="{CE5C2864-5960-4A9E-B256-7BC694A82F57}" dt="2024-07-31T21:31:45.528" v="1832" actId="478"/>
          <ac:cxnSpMkLst>
            <pc:docMk/>
            <pc:sldMk cId="218794080" sldId="266"/>
            <ac:cxnSpMk id="25" creationId="{0C87FAA7-118C-6765-BBC7-EB01FC02F14C}"/>
          </ac:cxnSpMkLst>
        </pc:cxnChg>
        <pc:cxnChg chg="del">
          <ac:chgData name="Marmor, Joshua - (marmor)" userId="488e86d2-1073-45f8-be66-e19693858bec" providerId="ADAL" clId="{CE5C2864-5960-4A9E-B256-7BC694A82F57}" dt="2024-07-31T21:31:47.786" v="1834" actId="478"/>
          <ac:cxnSpMkLst>
            <pc:docMk/>
            <pc:sldMk cId="218794080" sldId="266"/>
            <ac:cxnSpMk id="28" creationId="{CE640F33-9D1B-9291-6CF2-8A415500BEFB}"/>
          </ac:cxnSpMkLst>
        </pc:cxnChg>
      </pc:sldChg>
      <pc:sldChg chg="add del">
        <pc:chgData name="Marmor, Joshua - (marmor)" userId="488e86d2-1073-45f8-be66-e19693858bec" providerId="ADAL" clId="{CE5C2864-5960-4A9E-B256-7BC694A82F57}" dt="2024-07-31T21:29:16.709" v="1544" actId="47"/>
        <pc:sldMkLst>
          <pc:docMk/>
          <pc:sldMk cId="249474586" sldId="266"/>
        </pc:sldMkLst>
      </pc:sldChg>
      <pc:sldChg chg="addSp delSp modSp add del mod">
        <pc:chgData name="Marmor, Joshua - (marmor)" userId="488e86d2-1073-45f8-be66-e19693858bec" providerId="ADAL" clId="{CE5C2864-5960-4A9E-B256-7BC694A82F57}" dt="2024-07-31T21:31:09.306" v="1822" actId="47"/>
        <pc:sldMkLst>
          <pc:docMk/>
          <pc:sldMk cId="1852760590" sldId="266"/>
        </pc:sldMkLst>
        <pc:spChg chg="del mod">
          <ac:chgData name="Marmor, Joshua - (marmor)" userId="488e86d2-1073-45f8-be66-e19693858bec" providerId="ADAL" clId="{CE5C2864-5960-4A9E-B256-7BC694A82F57}" dt="2024-07-31T21:29:31.942" v="1554" actId="478"/>
          <ac:spMkLst>
            <pc:docMk/>
            <pc:sldMk cId="1852760590" sldId="266"/>
            <ac:spMk id="13" creationId="{001FA5D5-2F81-E11D-F60D-4A756FED02B7}"/>
          </ac:spMkLst>
        </pc:spChg>
        <pc:picChg chg="add del mod">
          <ac:chgData name="Marmor, Joshua - (marmor)" userId="488e86d2-1073-45f8-be66-e19693858bec" providerId="ADAL" clId="{CE5C2864-5960-4A9E-B256-7BC694A82F57}" dt="2024-07-31T21:29:27.436" v="1547" actId="478"/>
          <ac:picMkLst>
            <pc:docMk/>
            <pc:sldMk cId="1852760590" sldId="266"/>
            <ac:picMk id="3" creationId="{ADE74EA1-D9A5-4818-9ACC-36063CE54D33}"/>
          </ac:picMkLst>
        </pc:picChg>
        <pc:picChg chg="del">
          <ac:chgData name="Marmor, Joshua - (marmor)" userId="488e86d2-1073-45f8-be66-e19693858bec" providerId="ADAL" clId="{CE5C2864-5960-4A9E-B256-7BC694A82F57}" dt="2024-07-31T21:29:29.845" v="1550" actId="478"/>
          <ac:picMkLst>
            <pc:docMk/>
            <pc:sldMk cId="1852760590" sldId="266"/>
            <ac:picMk id="4" creationId="{1BADC595-5122-215D-5970-1039E4096D46}"/>
          </ac:picMkLst>
        </pc:picChg>
        <pc:picChg chg="add del mod">
          <ac:chgData name="Marmor, Joshua - (marmor)" userId="488e86d2-1073-45f8-be66-e19693858bec" providerId="ADAL" clId="{CE5C2864-5960-4A9E-B256-7BC694A82F57}" dt="2024-07-31T21:29:29.122" v="1548" actId="478"/>
          <ac:picMkLst>
            <pc:docMk/>
            <pc:sldMk cId="1852760590" sldId="266"/>
            <ac:picMk id="5" creationId="{C23EDDD4-2534-E223-62AB-FDF414F54447}"/>
          </ac:picMkLst>
        </pc:picChg>
        <pc:picChg chg="del">
          <ac:chgData name="Marmor, Joshua - (marmor)" userId="488e86d2-1073-45f8-be66-e19693858bec" providerId="ADAL" clId="{CE5C2864-5960-4A9E-B256-7BC694A82F57}" dt="2024-07-31T21:29:30.506" v="1552" actId="478"/>
          <ac:picMkLst>
            <pc:docMk/>
            <pc:sldMk cId="1852760590" sldId="266"/>
            <ac:picMk id="8" creationId="{45F2F40A-1DA5-6F99-669F-4261B827A45C}"/>
          </ac:picMkLst>
        </pc:picChg>
        <pc:picChg chg="del">
          <ac:chgData name="Marmor, Joshua - (marmor)" userId="488e86d2-1073-45f8-be66-e19693858bec" providerId="ADAL" clId="{CE5C2864-5960-4A9E-B256-7BC694A82F57}" dt="2024-07-31T21:29:30.223" v="1551" actId="478"/>
          <ac:picMkLst>
            <pc:docMk/>
            <pc:sldMk cId="1852760590" sldId="266"/>
            <ac:picMk id="10" creationId="{4EDA20DA-D3A0-BCF2-430A-BEA464420595}"/>
          </ac:picMkLst>
        </pc:picChg>
        <pc:picChg chg="del">
          <ac:chgData name="Marmor, Joshua - (marmor)" userId="488e86d2-1073-45f8-be66-e19693858bec" providerId="ADAL" clId="{CE5C2864-5960-4A9E-B256-7BC694A82F57}" dt="2024-07-31T21:29:29.452" v="1549" actId="478"/>
          <ac:picMkLst>
            <pc:docMk/>
            <pc:sldMk cId="1852760590" sldId="266"/>
            <ac:picMk id="12" creationId="{FC4619A6-250C-2CAD-4576-024CC9B85049}"/>
          </ac:picMkLst>
        </pc:picChg>
      </pc:sldChg>
      <pc:sldChg chg="addSp delSp modSp add mod">
        <pc:chgData name="Marmor, Joshua - (marmor)" userId="488e86d2-1073-45f8-be66-e19693858bec" providerId="ADAL" clId="{CE5C2864-5960-4A9E-B256-7BC694A82F57}" dt="2024-07-31T21:38:04.421" v="2554" actId="1076"/>
        <pc:sldMkLst>
          <pc:docMk/>
          <pc:sldMk cId="939780360" sldId="267"/>
        </pc:sldMkLst>
        <pc:spChg chg="mod">
          <ac:chgData name="Marmor, Joshua - (marmor)" userId="488e86d2-1073-45f8-be66-e19693858bec" providerId="ADAL" clId="{CE5C2864-5960-4A9E-B256-7BC694A82F57}" dt="2024-07-31T21:36:47.076" v="2252" actId="20577"/>
          <ac:spMkLst>
            <pc:docMk/>
            <pc:sldMk cId="939780360" sldId="267"/>
            <ac:spMk id="2" creationId="{404EC6E9-5F3E-1346-AA1E-B51392E70424}"/>
          </ac:spMkLst>
        </pc:spChg>
        <pc:spChg chg="add mod">
          <ac:chgData name="Marmor, Joshua - (marmor)" userId="488e86d2-1073-45f8-be66-e19693858bec" providerId="ADAL" clId="{CE5C2864-5960-4A9E-B256-7BC694A82F57}" dt="2024-07-31T21:38:01.200" v="2552" actId="1076"/>
          <ac:spMkLst>
            <pc:docMk/>
            <pc:sldMk cId="939780360" sldId="267"/>
            <ac:spMk id="6" creationId="{8798ED00-3312-57A6-E4C0-A72A119357F5}"/>
          </ac:spMkLst>
        </pc:spChg>
        <pc:spChg chg="del">
          <ac:chgData name="Marmor, Joshua - (marmor)" userId="488e86d2-1073-45f8-be66-e19693858bec" providerId="ADAL" clId="{CE5C2864-5960-4A9E-B256-7BC694A82F57}" dt="2024-07-31T21:34:12.222" v="2232" actId="478"/>
          <ac:spMkLst>
            <pc:docMk/>
            <pc:sldMk cId="939780360" sldId="267"/>
            <ac:spMk id="16" creationId="{C2AE0A3F-5643-6E69-50C3-A8E7C2F56B51}"/>
          </ac:spMkLst>
        </pc:spChg>
        <pc:picChg chg="add mod">
          <ac:chgData name="Marmor, Joshua - (marmor)" userId="488e86d2-1073-45f8-be66-e19693858bec" providerId="ADAL" clId="{CE5C2864-5960-4A9E-B256-7BC694A82F57}" dt="2024-07-31T21:38:04.421" v="2554" actId="1076"/>
          <ac:picMkLst>
            <pc:docMk/>
            <pc:sldMk cId="939780360" sldId="267"/>
            <ac:picMk id="4" creationId="{B12E25DF-302B-9CD6-89CC-8B1BF7AB013B}"/>
          </ac:picMkLst>
        </pc:picChg>
        <pc:picChg chg="del">
          <ac:chgData name="Marmor, Joshua - (marmor)" userId="488e86d2-1073-45f8-be66-e19693858bec" providerId="ADAL" clId="{CE5C2864-5960-4A9E-B256-7BC694A82F57}" dt="2024-07-31T21:34:10.287" v="2229" actId="478"/>
          <ac:picMkLst>
            <pc:docMk/>
            <pc:sldMk cId="939780360" sldId="267"/>
            <ac:picMk id="5" creationId="{1B0D3D45-B830-23EF-550F-F8B2C5474732}"/>
          </ac:picMkLst>
        </pc:picChg>
        <pc:picChg chg="del mod">
          <ac:chgData name="Marmor, Joshua - (marmor)" userId="488e86d2-1073-45f8-be66-e19693858bec" providerId="ADAL" clId="{CE5C2864-5960-4A9E-B256-7BC694A82F57}" dt="2024-07-31T21:34:09.607" v="2228" actId="478"/>
          <ac:picMkLst>
            <pc:docMk/>
            <pc:sldMk cId="939780360" sldId="267"/>
            <ac:picMk id="8" creationId="{9B170A01-9A93-E7FC-1500-31BAB2192772}"/>
          </ac:picMkLst>
        </pc:picChg>
        <pc:picChg chg="del">
          <ac:chgData name="Marmor, Joshua - (marmor)" userId="488e86d2-1073-45f8-be66-e19693858bec" providerId="ADAL" clId="{CE5C2864-5960-4A9E-B256-7BC694A82F57}" dt="2024-07-31T21:34:10.557" v="2230" actId="478"/>
          <ac:picMkLst>
            <pc:docMk/>
            <pc:sldMk cId="939780360" sldId="267"/>
            <ac:picMk id="11" creationId="{C1E716F4-1CC6-F3C0-7396-B8F98064AC2D}"/>
          </ac:picMkLst>
        </pc:picChg>
        <pc:picChg chg="del">
          <ac:chgData name="Marmor, Joshua - (marmor)" userId="488e86d2-1073-45f8-be66-e19693858bec" providerId="ADAL" clId="{CE5C2864-5960-4A9E-B256-7BC694A82F57}" dt="2024-07-31T21:34:10.827" v="2231" actId="478"/>
          <ac:picMkLst>
            <pc:docMk/>
            <pc:sldMk cId="939780360" sldId="267"/>
            <ac:picMk id="15" creationId="{3AFEF1FD-2CE9-E6A8-DADC-73FD99E913B7}"/>
          </ac:picMkLst>
        </pc:picChg>
      </pc:sldChg>
      <pc:sldChg chg="addSp delSp modSp add mod">
        <pc:chgData name="Marmor, Joshua - (marmor)" userId="488e86d2-1073-45f8-be66-e19693858bec" providerId="ADAL" clId="{CE5C2864-5960-4A9E-B256-7BC694A82F57}" dt="2024-07-31T21:41:59.143" v="3194" actId="20577"/>
        <pc:sldMkLst>
          <pc:docMk/>
          <pc:sldMk cId="474510783" sldId="268"/>
        </pc:sldMkLst>
        <pc:spChg chg="mod">
          <ac:chgData name="Marmor, Joshua - (marmor)" userId="488e86d2-1073-45f8-be66-e19693858bec" providerId="ADAL" clId="{CE5C2864-5960-4A9E-B256-7BC694A82F57}" dt="2024-07-31T21:40:29.025" v="3003" actId="20577"/>
          <ac:spMkLst>
            <pc:docMk/>
            <pc:sldMk cId="474510783" sldId="268"/>
            <ac:spMk id="2" creationId="{404EC6E9-5F3E-1346-AA1E-B51392E70424}"/>
          </ac:spMkLst>
        </pc:spChg>
        <pc:spChg chg="del">
          <ac:chgData name="Marmor, Joshua - (marmor)" userId="488e86d2-1073-45f8-be66-e19693858bec" providerId="ADAL" clId="{CE5C2864-5960-4A9E-B256-7BC694A82F57}" dt="2024-07-31T21:38:21.892" v="2574" actId="478"/>
          <ac:spMkLst>
            <pc:docMk/>
            <pc:sldMk cId="474510783" sldId="268"/>
            <ac:spMk id="6" creationId="{8798ED00-3312-57A6-E4C0-A72A119357F5}"/>
          </ac:spMkLst>
        </pc:spChg>
        <pc:spChg chg="add mod">
          <ac:chgData name="Marmor, Joshua - (marmor)" userId="488e86d2-1073-45f8-be66-e19693858bec" providerId="ADAL" clId="{CE5C2864-5960-4A9E-B256-7BC694A82F57}" dt="2024-07-31T21:41:59.143" v="3194" actId="20577"/>
          <ac:spMkLst>
            <pc:docMk/>
            <pc:sldMk cId="474510783" sldId="268"/>
            <ac:spMk id="9" creationId="{3CE98615-1C97-A8F4-89FA-595127736A96}"/>
          </ac:spMkLst>
        </pc:spChg>
        <pc:picChg chg="del">
          <ac:chgData name="Marmor, Joshua - (marmor)" userId="488e86d2-1073-45f8-be66-e19693858bec" providerId="ADAL" clId="{CE5C2864-5960-4A9E-B256-7BC694A82F57}" dt="2024-07-31T21:38:20.826" v="2573" actId="478"/>
          <ac:picMkLst>
            <pc:docMk/>
            <pc:sldMk cId="474510783" sldId="268"/>
            <ac:picMk id="4" creationId="{B12E25DF-302B-9CD6-89CC-8B1BF7AB013B}"/>
          </ac:picMkLst>
        </pc:picChg>
        <pc:picChg chg="add mod">
          <ac:chgData name="Marmor, Joshua - (marmor)" userId="488e86d2-1073-45f8-be66-e19693858bec" providerId="ADAL" clId="{CE5C2864-5960-4A9E-B256-7BC694A82F57}" dt="2024-07-31T21:38:55.809" v="2581" actId="1076"/>
          <ac:picMkLst>
            <pc:docMk/>
            <pc:sldMk cId="474510783" sldId="268"/>
            <ac:picMk id="5" creationId="{C7BC51C6-DFBA-B09C-66DA-8821048802B1}"/>
          </ac:picMkLst>
        </pc:picChg>
        <pc:picChg chg="add del mod">
          <ac:chgData name="Marmor, Joshua - (marmor)" userId="488e86d2-1073-45f8-be66-e19693858bec" providerId="ADAL" clId="{CE5C2864-5960-4A9E-B256-7BC694A82F57}" dt="2024-07-31T21:41:52.422" v="3181" actId="478"/>
          <ac:picMkLst>
            <pc:docMk/>
            <pc:sldMk cId="474510783" sldId="268"/>
            <ac:picMk id="11" creationId="{C86F8F86-A730-9FC4-2096-5AA64CA70EFD}"/>
          </ac:picMkLst>
        </pc:picChg>
        <pc:inkChg chg="add">
          <ac:chgData name="Marmor, Joshua - (marmor)" userId="488e86d2-1073-45f8-be66-e19693858bec" providerId="ADAL" clId="{CE5C2864-5960-4A9E-B256-7BC694A82F57}" dt="2024-07-31T21:39:14.018" v="2582" actId="9405"/>
          <ac:inkMkLst>
            <pc:docMk/>
            <pc:sldMk cId="474510783" sldId="268"/>
            <ac:inkMk id="7" creationId="{3D8DA122-FEB3-713F-F173-9D5F22E1793B}"/>
          </ac:inkMkLst>
        </pc:inkChg>
        <pc:inkChg chg="add">
          <ac:chgData name="Marmor, Joshua - (marmor)" userId="488e86d2-1073-45f8-be66-e19693858bec" providerId="ADAL" clId="{CE5C2864-5960-4A9E-B256-7BC694A82F57}" dt="2024-07-31T21:39:15.534" v="2583" actId="9405"/>
          <ac:inkMkLst>
            <pc:docMk/>
            <pc:sldMk cId="474510783" sldId="268"/>
            <ac:inkMk id="8" creationId="{F52D95C6-1987-40A2-0412-4327D91E72C9}"/>
          </ac:inkMkLst>
        </pc:inkChg>
      </pc:sldChg>
      <pc:sldChg chg="addSp delSp modSp add mod">
        <pc:chgData name="Marmor, Joshua - (marmor)" userId="488e86d2-1073-45f8-be66-e19693858bec" providerId="ADAL" clId="{CE5C2864-5960-4A9E-B256-7BC694A82F57}" dt="2024-07-31T21:47:32.919" v="3944" actId="20577"/>
        <pc:sldMkLst>
          <pc:docMk/>
          <pc:sldMk cId="1000029861" sldId="269"/>
        </pc:sldMkLst>
        <pc:spChg chg="add mod">
          <ac:chgData name="Marmor, Joshua - (marmor)" userId="488e86d2-1073-45f8-be66-e19693858bec" providerId="ADAL" clId="{CE5C2864-5960-4A9E-B256-7BC694A82F57}" dt="2024-07-31T21:47:32.919" v="3944" actId="20577"/>
          <ac:spMkLst>
            <pc:docMk/>
            <pc:sldMk cId="1000029861" sldId="269"/>
            <ac:spMk id="6" creationId="{836CEA6B-6A97-E5C6-83BC-98752EB4676B}"/>
          </ac:spMkLst>
        </pc:spChg>
        <pc:spChg chg="del mod">
          <ac:chgData name="Marmor, Joshua - (marmor)" userId="488e86d2-1073-45f8-be66-e19693858bec" providerId="ADAL" clId="{CE5C2864-5960-4A9E-B256-7BC694A82F57}" dt="2024-07-31T21:42:07.160" v="3201" actId="478"/>
          <ac:spMkLst>
            <pc:docMk/>
            <pc:sldMk cId="1000029861" sldId="269"/>
            <ac:spMk id="9" creationId="{3CE98615-1C97-A8F4-89FA-595127736A96}"/>
          </ac:spMkLst>
        </pc:spChg>
        <pc:picChg chg="add del mod">
          <ac:chgData name="Marmor, Joshua - (marmor)" userId="488e86d2-1073-45f8-be66-e19693858bec" providerId="ADAL" clId="{CE5C2864-5960-4A9E-B256-7BC694A82F57}" dt="2024-07-31T21:43:40.609" v="3337" actId="478"/>
          <ac:picMkLst>
            <pc:docMk/>
            <pc:sldMk cId="1000029861" sldId="269"/>
            <ac:picMk id="4" creationId="{2601D1F2-5407-720B-EA9B-4EF431F8803C}"/>
          </ac:picMkLst>
        </pc:picChg>
        <pc:picChg chg="del">
          <ac:chgData name="Marmor, Joshua - (marmor)" userId="488e86d2-1073-45f8-be66-e19693858bec" providerId="ADAL" clId="{CE5C2864-5960-4A9E-B256-7BC694A82F57}" dt="2024-07-31T21:42:04.745" v="3196" actId="478"/>
          <ac:picMkLst>
            <pc:docMk/>
            <pc:sldMk cId="1000029861" sldId="269"/>
            <ac:picMk id="5" creationId="{C7BC51C6-DFBA-B09C-66DA-8821048802B1}"/>
          </ac:picMkLst>
        </pc:picChg>
        <pc:picChg chg="add mod">
          <ac:chgData name="Marmor, Joshua - (marmor)" userId="488e86d2-1073-45f8-be66-e19693858bec" providerId="ADAL" clId="{CE5C2864-5960-4A9E-B256-7BC694A82F57}" dt="2024-07-31T21:43:48.915" v="3340" actId="1076"/>
          <ac:picMkLst>
            <pc:docMk/>
            <pc:sldMk cId="1000029861" sldId="269"/>
            <ac:picMk id="11" creationId="{98415F05-D8A2-3659-A382-00185C7AD161}"/>
          </ac:picMkLst>
        </pc:picChg>
        <pc:picChg chg="add mod">
          <ac:chgData name="Marmor, Joshua - (marmor)" userId="488e86d2-1073-45f8-be66-e19693858bec" providerId="ADAL" clId="{CE5C2864-5960-4A9E-B256-7BC694A82F57}" dt="2024-07-31T21:45:31.090" v="3623" actId="1076"/>
          <ac:picMkLst>
            <pc:docMk/>
            <pc:sldMk cId="1000029861" sldId="269"/>
            <ac:picMk id="13" creationId="{E55E30D6-9E5A-9104-8721-45726CB60003}"/>
          </ac:picMkLst>
        </pc:picChg>
        <pc:picChg chg="add mod">
          <ac:chgData name="Marmor, Joshua - (marmor)" userId="488e86d2-1073-45f8-be66-e19693858bec" providerId="ADAL" clId="{CE5C2864-5960-4A9E-B256-7BC694A82F57}" dt="2024-07-31T21:46:36.576" v="3736" actId="14100"/>
          <ac:picMkLst>
            <pc:docMk/>
            <pc:sldMk cId="1000029861" sldId="269"/>
            <ac:picMk id="15" creationId="{F6939602-F518-15AF-3AB2-84E8B9E19052}"/>
          </ac:picMkLst>
        </pc:picChg>
        <pc:inkChg chg="del">
          <ac:chgData name="Marmor, Joshua - (marmor)" userId="488e86d2-1073-45f8-be66-e19693858bec" providerId="ADAL" clId="{CE5C2864-5960-4A9E-B256-7BC694A82F57}" dt="2024-07-31T21:42:06.449" v="3199" actId="478"/>
          <ac:inkMkLst>
            <pc:docMk/>
            <pc:sldMk cId="1000029861" sldId="269"/>
            <ac:inkMk id="7" creationId="{3D8DA122-FEB3-713F-F173-9D5F22E1793B}"/>
          </ac:inkMkLst>
        </pc:inkChg>
        <pc:inkChg chg="del mod">
          <ac:chgData name="Marmor, Joshua - (marmor)" userId="488e86d2-1073-45f8-be66-e19693858bec" providerId="ADAL" clId="{CE5C2864-5960-4A9E-B256-7BC694A82F57}" dt="2024-07-31T21:42:06.165" v="3198" actId="478"/>
          <ac:inkMkLst>
            <pc:docMk/>
            <pc:sldMk cId="1000029861" sldId="269"/>
            <ac:inkMk id="8" creationId="{F52D95C6-1987-40A2-0412-4327D91E72C9}"/>
          </ac:inkMkLst>
        </pc:inkChg>
        <pc:cxnChg chg="add mod">
          <ac:chgData name="Marmor, Joshua - (marmor)" userId="488e86d2-1073-45f8-be66-e19693858bec" providerId="ADAL" clId="{CE5C2864-5960-4A9E-B256-7BC694A82F57}" dt="2024-07-31T21:46:51.831" v="3740" actId="208"/>
          <ac:cxnSpMkLst>
            <pc:docMk/>
            <pc:sldMk cId="1000029861" sldId="269"/>
            <ac:cxnSpMk id="17" creationId="{5D15A363-9069-D4DC-8663-EDFA3AB3B5DE}"/>
          </ac:cxnSpMkLst>
        </pc:cxnChg>
      </pc:sldChg>
      <pc:sldChg chg="addSp delSp modSp add mod">
        <pc:chgData name="Marmor, Joshua - (marmor)" userId="488e86d2-1073-45f8-be66-e19693858bec" providerId="ADAL" clId="{CE5C2864-5960-4A9E-B256-7BC694A82F57}" dt="2024-08-07T17:50:32.205" v="4170" actId="207"/>
        <pc:sldMkLst>
          <pc:docMk/>
          <pc:sldMk cId="545630037" sldId="270"/>
        </pc:sldMkLst>
        <pc:spChg chg="del">
          <ac:chgData name="Marmor, Joshua - (marmor)" userId="488e86d2-1073-45f8-be66-e19693858bec" providerId="ADAL" clId="{CE5C2864-5960-4A9E-B256-7BC694A82F57}" dt="2024-08-07T17:37:38.715" v="3947" actId="478"/>
          <ac:spMkLst>
            <pc:docMk/>
            <pc:sldMk cId="545630037" sldId="270"/>
            <ac:spMk id="2" creationId="{404EC6E9-5F3E-1346-AA1E-B51392E70424}"/>
          </ac:spMkLst>
        </pc:spChg>
        <pc:spChg chg="add mod">
          <ac:chgData name="Marmor, Joshua - (marmor)" userId="488e86d2-1073-45f8-be66-e19693858bec" providerId="ADAL" clId="{CE5C2864-5960-4A9E-B256-7BC694A82F57}" dt="2024-08-07T17:48:26.722" v="4071" actId="20577"/>
          <ac:spMkLst>
            <pc:docMk/>
            <pc:sldMk cId="545630037" sldId="270"/>
            <ac:spMk id="4" creationId="{3F918CFF-1884-40BF-7867-350EDC37CC49}"/>
          </ac:spMkLst>
        </pc:spChg>
        <pc:spChg chg="add del">
          <ac:chgData name="Marmor, Joshua - (marmor)" userId="488e86d2-1073-45f8-be66-e19693858bec" providerId="ADAL" clId="{CE5C2864-5960-4A9E-B256-7BC694A82F57}" dt="2024-08-07T17:47:21.277" v="4017" actId="478"/>
          <ac:spMkLst>
            <pc:docMk/>
            <pc:sldMk cId="545630037" sldId="270"/>
            <ac:spMk id="5" creationId="{48BA7C79-9817-A3CC-AC9F-7A38D5B9332B}"/>
          </ac:spMkLst>
        </pc:spChg>
        <pc:spChg chg="del">
          <ac:chgData name="Marmor, Joshua - (marmor)" userId="488e86d2-1073-45f8-be66-e19693858bec" providerId="ADAL" clId="{CE5C2864-5960-4A9E-B256-7BC694A82F57}" dt="2024-08-07T17:37:38.715" v="3947" actId="478"/>
          <ac:spMkLst>
            <pc:docMk/>
            <pc:sldMk cId="545630037" sldId="270"/>
            <ac:spMk id="6" creationId="{836CEA6B-6A97-E5C6-83BC-98752EB4676B}"/>
          </ac:spMkLst>
        </pc:spChg>
        <pc:spChg chg="add del">
          <ac:chgData name="Marmor, Joshua - (marmor)" userId="488e86d2-1073-45f8-be66-e19693858bec" providerId="ADAL" clId="{CE5C2864-5960-4A9E-B256-7BC694A82F57}" dt="2024-08-07T17:48:40.857" v="4073" actId="11529"/>
          <ac:spMkLst>
            <pc:docMk/>
            <pc:sldMk cId="545630037" sldId="270"/>
            <ac:spMk id="16" creationId="{849E0898-3588-BC53-EDCE-82B64964DF57}"/>
          </ac:spMkLst>
        </pc:spChg>
        <pc:spChg chg="add mod">
          <ac:chgData name="Marmor, Joshua - (marmor)" userId="488e86d2-1073-45f8-be66-e19693858bec" providerId="ADAL" clId="{CE5C2864-5960-4A9E-B256-7BC694A82F57}" dt="2024-08-07T17:49:38.053" v="4082" actId="1076"/>
          <ac:spMkLst>
            <pc:docMk/>
            <pc:sldMk cId="545630037" sldId="270"/>
            <ac:spMk id="19" creationId="{D0D981BE-6928-5589-3AB9-D5FE5E8D73AC}"/>
          </ac:spMkLst>
        </pc:spChg>
        <pc:spChg chg="add mod">
          <ac:chgData name="Marmor, Joshua - (marmor)" userId="488e86d2-1073-45f8-be66-e19693858bec" providerId="ADAL" clId="{CE5C2864-5960-4A9E-B256-7BC694A82F57}" dt="2024-08-07T17:50:15.022" v="4168" actId="5793"/>
          <ac:spMkLst>
            <pc:docMk/>
            <pc:sldMk cId="545630037" sldId="270"/>
            <ac:spMk id="20" creationId="{BA7C7FE1-027E-6B2D-3FB0-C854F5F01049}"/>
          </ac:spMkLst>
        </pc:spChg>
        <pc:spChg chg="add mod">
          <ac:chgData name="Marmor, Joshua - (marmor)" userId="488e86d2-1073-45f8-be66-e19693858bec" providerId="ADAL" clId="{CE5C2864-5960-4A9E-B256-7BC694A82F57}" dt="2024-08-07T17:50:32.205" v="4170" actId="207"/>
          <ac:spMkLst>
            <pc:docMk/>
            <pc:sldMk cId="545630037" sldId="270"/>
            <ac:spMk id="21" creationId="{6801FCD7-6EE0-E7F1-E409-B735E0279BB5}"/>
          </ac:spMkLst>
        </pc:spChg>
        <pc:picChg chg="add mod">
          <ac:chgData name="Marmor, Joshua - (marmor)" userId="488e86d2-1073-45f8-be66-e19693858bec" providerId="ADAL" clId="{CE5C2864-5960-4A9E-B256-7BC694A82F57}" dt="2024-08-07T17:48:54.034" v="4077" actId="1076"/>
          <ac:picMkLst>
            <pc:docMk/>
            <pc:sldMk cId="545630037" sldId="270"/>
            <ac:picMk id="8" creationId="{04F6DD04-5779-B71B-3B6D-B6E4DB86089A}"/>
          </ac:picMkLst>
        </pc:picChg>
        <pc:picChg chg="add mod">
          <ac:chgData name="Marmor, Joshua - (marmor)" userId="488e86d2-1073-45f8-be66-e19693858bec" providerId="ADAL" clId="{CE5C2864-5960-4A9E-B256-7BC694A82F57}" dt="2024-08-07T17:48:12.533" v="4035" actId="1076"/>
          <ac:picMkLst>
            <pc:docMk/>
            <pc:sldMk cId="545630037" sldId="270"/>
            <ac:picMk id="10" creationId="{FE13FA1A-4BC7-0423-6F52-6EA7BF4C3BB2}"/>
          </ac:picMkLst>
        </pc:picChg>
        <pc:picChg chg="del">
          <ac:chgData name="Marmor, Joshua - (marmor)" userId="488e86d2-1073-45f8-be66-e19693858bec" providerId="ADAL" clId="{CE5C2864-5960-4A9E-B256-7BC694A82F57}" dt="2024-08-07T17:37:38.715" v="3947" actId="478"/>
          <ac:picMkLst>
            <pc:docMk/>
            <pc:sldMk cId="545630037" sldId="270"/>
            <ac:picMk id="11" creationId="{98415F05-D8A2-3659-A382-00185C7AD161}"/>
          </ac:picMkLst>
        </pc:picChg>
        <pc:picChg chg="del">
          <ac:chgData name="Marmor, Joshua - (marmor)" userId="488e86d2-1073-45f8-be66-e19693858bec" providerId="ADAL" clId="{CE5C2864-5960-4A9E-B256-7BC694A82F57}" dt="2024-08-07T17:37:38.715" v="3947" actId="478"/>
          <ac:picMkLst>
            <pc:docMk/>
            <pc:sldMk cId="545630037" sldId="270"/>
            <ac:picMk id="13" creationId="{E55E30D6-9E5A-9104-8721-45726CB60003}"/>
          </ac:picMkLst>
        </pc:picChg>
        <pc:picChg chg="add mod">
          <ac:chgData name="Marmor, Joshua - (marmor)" userId="488e86d2-1073-45f8-be66-e19693858bec" providerId="ADAL" clId="{CE5C2864-5960-4A9E-B256-7BC694A82F57}" dt="2024-08-07T17:48:15.008" v="4036" actId="1076"/>
          <ac:picMkLst>
            <pc:docMk/>
            <pc:sldMk cId="545630037" sldId="270"/>
            <ac:picMk id="14" creationId="{4652DE71-6913-DB1B-30B6-15A95726F87B}"/>
          </ac:picMkLst>
        </pc:picChg>
        <pc:picChg chg="del">
          <ac:chgData name="Marmor, Joshua - (marmor)" userId="488e86d2-1073-45f8-be66-e19693858bec" providerId="ADAL" clId="{CE5C2864-5960-4A9E-B256-7BC694A82F57}" dt="2024-08-07T17:37:38.715" v="3947" actId="478"/>
          <ac:picMkLst>
            <pc:docMk/>
            <pc:sldMk cId="545630037" sldId="270"/>
            <ac:picMk id="15" creationId="{F6939602-F518-15AF-3AB2-84E8B9E19052}"/>
          </ac:picMkLst>
        </pc:picChg>
        <pc:inkChg chg="add del">
          <ac:chgData name="Marmor, Joshua - (marmor)" userId="488e86d2-1073-45f8-be66-e19693858bec" providerId="ADAL" clId="{CE5C2864-5960-4A9E-B256-7BC694A82F57}" dt="2024-08-07T17:48:46.461" v="4075" actId="9405"/>
          <ac:inkMkLst>
            <pc:docMk/>
            <pc:sldMk cId="545630037" sldId="270"/>
            <ac:inkMk id="18" creationId="{10C77D2E-3560-3DAD-1B85-F81FEE416898}"/>
          </ac:inkMkLst>
        </pc:inkChg>
        <pc:cxnChg chg="del">
          <ac:chgData name="Marmor, Joshua - (marmor)" userId="488e86d2-1073-45f8-be66-e19693858bec" providerId="ADAL" clId="{CE5C2864-5960-4A9E-B256-7BC694A82F57}" dt="2024-08-07T17:37:38.715" v="3947" actId="478"/>
          <ac:cxnSpMkLst>
            <pc:docMk/>
            <pc:sldMk cId="545630037" sldId="270"/>
            <ac:cxnSpMk id="17" creationId="{5D15A363-9069-D4DC-8663-EDFA3AB3B5DE}"/>
          </ac:cxnSpMkLst>
        </pc:cxnChg>
      </pc:sldChg>
      <pc:sldChg chg="add del">
        <pc:chgData name="Marmor, Joshua - (marmor)" userId="488e86d2-1073-45f8-be66-e19693858bec" providerId="ADAL" clId="{CE5C2864-5960-4A9E-B256-7BC694A82F57}" dt="2024-07-31T21:42:11.994" v="3203"/>
        <pc:sldMkLst>
          <pc:docMk/>
          <pc:sldMk cId="1528583857" sldId="270"/>
        </pc:sldMkLst>
      </pc:sldChg>
      <pc:sldChg chg="addSp delSp modSp add mod">
        <pc:chgData name="Marmor, Joshua - (marmor)" userId="488e86d2-1073-45f8-be66-e19693858bec" providerId="ADAL" clId="{CE5C2864-5960-4A9E-B256-7BC694A82F57}" dt="2024-08-07T18:03:03.580" v="4490" actId="20577"/>
        <pc:sldMkLst>
          <pc:docMk/>
          <pc:sldMk cId="3725418361" sldId="271"/>
        </pc:sldMkLst>
        <pc:spChg chg="add mod">
          <ac:chgData name="Marmor, Joshua - (marmor)" userId="488e86d2-1073-45f8-be66-e19693858bec" providerId="ADAL" clId="{CE5C2864-5960-4A9E-B256-7BC694A82F57}" dt="2024-08-07T18:02:02.843" v="4429" actId="1076"/>
          <ac:spMkLst>
            <pc:docMk/>
            <pc:sldMk cId="3725418361" sldId="271"/>
            <ac:spMk id="3" creationId="{0B2AF99D-7BF6-63DC-758F-47379D65C3C0}"/>
          </ac:spMkLst>
        </pc:spChg>
        <pc:spChg chg="del">
          <ac:chgData name="Marmor, Joshua - (marmor)" userId="488e86d2-1073-45f8-be66-e19693858bec" providerId="ADAL" clId="{CE5C2864-5960-4A9E-B256-7BC694A82F57}" dt="2024-08-07T17:50:49.284" v="4172" actId="478"/>
          <ac:spMkLst>
            <pc:docMk/>
            <pc:sldMk cId="3725418361" sldId="271"/>
            <ac:spMk id="4" creationId="{3F918CFF-1884-40BF-7867-350EDC37CC49}"/>
          </ac:spMkLst>
        </pc:spChg>
        <pc:spChg chg="add del mod">
          <ac:chgData name="Marmor, Joshua - (marmor)" userId="488e86d2-1073-45f8-be66-e19693858bec" providerId="ADAL" clId="{CE5C2864-5960-4A9E-B256-7BC694A82F57}" dt="2024-08-07T17:55:22.615" v="4253"/>
          <ac:spMkLst>
            <pc:docMk/>
            <pc:sldMk cId="3725418361" sldId="271"/>
            <ac:spMk id="13" creationId="{8796AE06-56D4-71DE-B3E9-B5F6DEBF8DF1}"/>
          </ac:spMkLst>
        </pc:spChg>
        <pc:spChg chg="add mod">
          <ac:chgData name="Marmor, Joshua - (marmor)" userId="488e86d2-1073-45f8-be66-e19693858bec" providerId="ADAL" clId="{CE5C2864-5960-4A9E-B256-7BC694A82F57}" dt="2024-08-07T17:57:19.113" v="4304" actId="20577"/>
          <ac:spMkLst>
            <pc:docMk/>
            <pc:sldMk cId="3725418361" sldId="271"/>
            <ac:spMk id="15" creationId="{DFA747C6-884F-B50C-CB8D-CD721D40CBA2}"/>
          </ac:spMkLst>
        </pc:spChg>
        <pc:spChg chg="del">
          <ac:chgData name="Marmor, Joshua - (marmor)" userId="488e86d2-1073-45f8-be66-e19693858bec" providerId="ADAL" clId="{CE5C2864-5960-4A9E-B256-7BC694A82F57}" dt="2024-08-07T17:50:49.284" v="4172" actId="478"/>
          <ac:spMkLst>
            <pc:docMk/>
            <pc:sldMk cId="3725418361" sldId="271"/>
            <ac:spMk id="19" creationId="{D0D981BE-6928-5589-3AB9-D5FE5E8D73AC}"/>
          </ac:spMkLst>
        </pc:spChg>
        <pc:spChg chg="del">
          <ac:chgData name="Marmor, Joshua - (marmor)" userId="488e86d2-1073-45f8-be66-e19693858bec" providerId="ADAL" clId="{CE5C2864-5960-4A9E-B256-7BC694A82F57}" dt="2024-08-07T17:50:49.284" v="4172" actId="478"/>
          <ac:spMkLst>
            <pc:docMk/>
            <pc:sldMk cId="3725418361" sldId="271"/>
            <ac:spMk id="20" creationId="{BA7C7FE1-027E-6B2D-3FB0-C854F5F01049}"/>
          </ac:spMkLst>
        </pc:spChg>
        <pc:spChg chg="del">
          <ac:chgData name="Marmor, Joshua - (marmor)" userId="488e86d2-1073-45f8-be66-e19693858bec" providerId="ADAL" clId="{CE5C2864-5960-4A9E-B256-7BC694A82F57}" dt="2024-08-07T17:50:49.284" v="4172" actId="478"/>
          <ac:spMkLst>
            <pc:docMk/>
            <pc:sldMk cId="3725418361" sldId="271"/>
            <ac:spMk id="21" creationId="{6801FCD7-6EE0-E7F1-E409-B735E0279BB5}"/>
          </ac:spMkLst>
        </pc:spChg>
        <pc:spChg chg="add mod">
          <ac:chgData name="Marmor, Joshua - (marmor)" userId="488e86d2-1073-45f8-be66-e19693858bec" providerId="ADAL" clId="{CE5C2864-5960-4A9E-B256-7BC694A82F57}" dt="2024-08-07T18:03:03.580" v="4490" actId="20577"/>
          <ac:spMkLst>
            <pc:docMk/>
            <pc:sldMk cId="3725418361" sldId="271"/>
            <ac:spMk id="23" creationId="{4019D487-AEDC-7722-E544-A2C77DF0BBC1}"/>
          </ac:spMkLst>
        </pc:spChg>
        <pc:picChg chg="add del mod">
          <ac:chgData name="Marmor, Joshua - (marmor)" userId="488e86d2-1073-45f8-be66-e19693858bec" providerId="ADAL" clId="{CE5C2864-5960-4A9E-B256-7BC694A82F57}" dt="2024-08-07T18:02:03.458" v="4431" actId="1076"/>
          <ac:picMkLst>
            <pc:docMk/>
            <pc:sldMk cId="3725418361" sldId="271"/>
            <ac:picMk id="6" creationId="{3BAA04F0-CE06-569A-164C-96D7F1A11F36}"/>
          </ac:picMkLst>
        </pc:picChg>
        <pc:picChg chg="del">
          <ac:chgData name="Marmor, Joshua - (marmor)" userId="488e86d2-1073-45f8-be66-e19693858bec" providerId="ADAL" clId="{CE5C2864-5960-4A9E-B256-7BC694A82F57}" dt="2024-08-07T17:50:49.284" v="4172" actId="478"/>
          <ac:picMkLst>
            <pc:docMk/>
            <pc:sldMk cId="3725418361" sldId="271"/>
            <ac:picMk id="8" creationId="{04F6DD04-5779-B71B-3B6D-B6E4DB86089A}"/>
          </ac:picMkLst>
        </pc:picChg>
        <pc:picChg chg="add del mod">
          <ac:chgData name="Marmor, Joshua - (marmor)" userId="488e86d2-1073-45f8-be66-e19693858bec" providerId="ADAL" clId="{CE5C2864-5960-4A9E-B256-7BC694A82F57}" dt="2024-08-07T17:53:52.155" v="4247" actId="478"/>
          <ac:picMkLst>
            <pc:docMk/>
            <pc:sldMk cId="3725418361" sldId="271"/>
            <ac:picMk id="9" creationId="{70C2AE59-4ED6-91DE-28FE-8DEAEFE53E02}"/>
          </ac:picMkLst>
        </pc:picChg>
        <pc:picChg chg="del">
          <ac:chgData name="Marmor, Joshua - (marmor)" userId="488e86d2-1073-45f8-be66-e19693858bec" providerId="ADAL" clId="{CE5C2864-5960-4A9E-B256-7BC694A82F57}" dt="2024-08-07T17:50:49.284" v="4172" actId="478"/>
          <ac:picMkLst>
            <pc:docMk/>
            <pc:sldMk cId="3725418361" sldId="271"/>
            <ac:picMk id="10" creationId="{FE13FA1A-4BC7-0423-6F52-6EA7BF4C3BB2}"/>
          </ac:picMkLst>
        </pc:picChg>
        <pc:picChg chg="add del mod">
          <ac:chgData name="Marmor, Joshua - (marmor)" userId="488e86d2-1073-45f8-be66-e19693858bec" providerId="ADAL" clId="{CE5C2864-5960-4A9E-B256-7BC694A82F57}" dt="2024-08-07T17:53:52.975" v="4248" actId="478"/>
          <ac:picMkLst>
            <pc:docMk/>
            <pc:sldMk cId="3725418361" sldId="271"/>
            <ac:picMk id="12" creationId="{EE2FDDFE-98B4-06B7-F9FC-2EDDDF3D33FA}"/>
          </ac:picMkLst>
        </pc:picChg>
        <pc:picChg chg="del">
          <ac:chgData name="Marmor, Joshua - (marmor)" userId="488e86d2-1073-45f8-be66-e19693858bec" providerId="ADAL" clId="{CE5C2864-5960-4A9E-B256-7BC694A82F57}" dt="2024-08-07T17:50:49.284" v="4172" actId="478"/>
          <ac:picMkLst>
            <pc:docMk/>
            <pc:sldMk cId="3725418361" sldId="271"/>
            <ac:picMk id="14" creationId="{4652DE71-6913-DB1B-30B6-15A95726F87B}"/>
          </ac:picMkLst>
        </pc:picChg>
        <pc:picChg chg="add del mod">
          <ac:chgData name="Marmor, Joshua - (marmor)" userId="488e86d2-1073-45f8-be66-e19693858bec" providerId="ADAL" clId="{CE5C2864-5960-4A9E-B256-7BC694A82F57}" dt="2024-08-07T17:57:46.229" v="4310" actId="478"/>
          <ac:picMkLst>
            <pc:docMk/>
            <pc:sldMk cId="3725418361" sldId="271"/>
            <ac:picMk id="17" creationId="{62846E5B-0FCB-0E72-8799-C6854DABF3CE}"/>
          </ac:picMkLst>
        </pc:picChg>
        <pc:picChg chg="add mod">
          <ac:chgData name="Marmor, Joshua - (marmor)" userId="488e86d2-1073-45f8-be66-e19693858bec" providerId="ADAL" clId="{CE5C2864-5960-4A9E-B256-7BC694A82F57}" dt="2024-08-07T17:58:33.752" v="4317" actId="14100"/>
          <ac:picMkLst>
            <pc:docMk/>
            <pc:sldMk cId="3725418361" sldId="271"/>
            <ac:picMk id="22" creationId="{91C85F8F-C769-7EEA-7845-EF52BA50091D}"/>
          </ac:picMkLst>
        </pc:picChg>
        <pc:inkChg chg="add">
          <ac:chgData name="Marmor, Joshua - (marmor)" userId="488e86d2-1073-45f8-be66-e19693858bec" providerId="ADAL" clId="{CE5C2864-5960-4A9E-B256-7BC694A82F57}" dt="2024-08-07T18:02:52.614" v="4450" actId="9405"/>
          <ac:inkMkLst>
            <pc:docMk/>
            <pc:sldMk cId="3725418361" sldId="271"/>
            <ac:inkMk id="2" creationId="{496C253B-F6B0-BCD0-4604-211F77CFAFB5}"/>
          </ac:inkMkLst>
        </pc:inkChg>
        <pc:inkChg chg="add del">
          <ac:chgData name="Marmor, Joshua - (marmor)" userId="488e86d2-1073-45f8-be66-e19693858bec" providerId="ADAL" clId="{CE5C2864-5960-4A9E-B256-7BC694A82F57}" dt="2024-08-07T17:59:12.626" v="4399" actId="9405"/>
          <ac:inkMkLst>
            <pc:docMk/>
            <pc:sldMk cId="3725418361" sldId="271"/>
            <ac:inkMk id="24" creationId="{81E4A989-C49E-B270-8DFF-B0F69D9F624C}"/>
          </ac:inkMkLst>
        </pc:inkChg>
        <pc:inkChg chg="add del">
          <ac:chgData name="Marmor, Joshua - (marmor)" userId="488e86d2-1073-45f8-be66-e19693858bec" providerId="ADAL" clId="{CE5C2864-5960-4A9E-B256-7BC694A82F57}" dt="2024-08-07T18:00:13.155" v="4404" actId="9405"/>
          <ac:inkMkLst>
            <pc:docMk/>
            <pc:sldMk cId="3725418361" sldId="271"/>
            <ac:inkMk id="25" creationId="{EAFA5A37-96D9-8B92-74DE-B20D34EA94A7}"/>
          </ac:inkMkLst>
        </pc:inkChg>
        <pc:inkChg chg="add del">
          <ac:chgData name="Marmor, Joshua - (marmor)" userId="488e86d2-1073-45f8-be66-e19693858bec" providerId="ADAL" clId="{CE5C2864-5960-4A9E-B256-7BC694A82F57}" dt="2024-08-07T18:02:07.646" v="4443" actId="9405"/>
          <ac:inkMkLst>
            <pc:docMk/>
            <pc:sldMk cId="3725418361" sldId="271"/>
            <ac:inkMk id="26" creationId="{54C6D728-95CD-3A27-5F2C-FCAC146AAD16}"/>
          </ac:inkMkLst>
        </pc:inkChg>
        <pc:inkChg chg="add del">
          <ac:chgData name="Marmor, Joshua - (marmor)" userId="488e86d2-1073-45f8-be66-e19693858bec" providerId="ADAL" clId="{CE5C2864-5960-4A9E-B256-7BC694A82F57}" dt="2024-08-07T18:02:08.040" v="4444" actId="9405"/>
          <ac:inkMkLst>
            <pc:docMk/>
            <pc:sldMk cId="3725418361" sldId="271"/>
            <ac:inkMk id="27" creationId="{0602E178-FEA7-4836-A44E-CD3C29453AE3}"/>
          </ac:inkMkLst>
        </pc:inkChg>
        <pc:inkChg chg="add del">
          <ac:chgData name="Marmor, Joshua - (marmor)" userId="488e86d2-1073-45f8-be66-e19693858bec" providerId="ADAL" clId="{CE5C2864-5960-4A9E-B256-7BC694A82F57}" dt="2024-08-07T18:02:08.230" v="4445" actId="9405"/>
          <ac:inkMkLst>
            <pc:docMk/>
            <pc:sldMk cId="3725418361" sldId="271"/>
            <ac:inkMk id="28" creationId="{9FB92A42-2A70-EE11-AE3B-6E39A5C0A8BE}"/>
          </ac:inkMkLst>
        </pc:inkChg>
        <pc:inkChg chg="add del">
          <ac:chgData name="Marmor, Joshua - (marmor)" userId="488e86d2-1073-45f8-be66-e19693858bec" providerId="ADAL" clId="{CE5C2864-5960-4A9E-B256-7BC694A82F57}" dt="2024-08-07T18:02:08.402" v="4446" actId="9405"/>
          <ac:inkMkLst>
            <pc:docMk/>
            <pc:sldMk cId="3725418361" sldId="271"/>
            <ac:inkMk id="29" creationId="{D9BB8DDE-1E50-C584-61C6-23552A131178}"/>
          </ac:inkMkLst>
        </pc:inkChg>
        <pc:inkChg chg="add del">
          <ac:chgData name="Marmor, Joshua - (marmor)" userId="488e86d2-1073-45f8-be66-e19693858bec" providerId="ADAL" clId="{CE5C2864-5960-4A9E-B256-7BC694A82F57}" dt="2024-08-07T18:02:08.576" v="4447" actId="9405"/>
          <ac:inkMkLst>
            <pc:docMk/>
            <pc:sldMk cId="3725418361" sldId="271"/>
            <ac:inkMk id="30" creationId="{365DB684-53A6-98E2-0EE5-48DD6DBEBC7E}"/>
          </ac:inkMkLst>
        </pc:inkChg>
        <pc:inkChg chg="add del">
          <ac:chgData name="Marmor, Joshua - (marmor)" userId="488e86d2-1073-45f8-be66-e19693858bec" providerId="ADAL" clId="{CE5C2864-5960-4A9E-B256-7BC694A82F57}" dt="2024-08-07T18:02:08.821" v="4448" actId="9405"/>
          <ac:inkMkLst>
            <pc:docMk/>
            <pc:sldMk cId="3725418361" sldId="271"/>
            <ac:inkMk id="31" creationId="{22CA7F55-F08D-4842-0B81-29D61AC3CBE0}"/>
          </ac:inkMkLst>
        </pc:inkChg>
        <pc:inkChg chg="add del">
          <ac:chgData name="Marmor, Joshua - (marmor)" userId="488e86d2-1073-45f8-be66-e19693858bec" providerId="ADAL" clId="{CE5C2864-5960-4A9E-B256-7BC694A82F57}" dt="2024-08-07T18:02:04.421" v="4432" actId="9405"/>
          <ac:inkMkLst>
            <pc:docMk/>
            <pc:sldMk cId="3725418361" sldId="271"/>
            <ac:inkMk id="32" creationId="{03FB7276-3320-F08E-844F-A3AFF245642E}"/>
          </ac:inkMkLst>
        </pc:inkChg>
        <pc:inkChg chg="add del">
          <ac:chgData name="Marmor, Joshua - (marmor)" userId="488e86d2-1073-45f8-be66-e19693858bec" providerId="ADAL" clId="{CE5C2864-5960-4A9E-B256-7BC694A82F57}" dt="2024-08-07T18:01:21.765" v="4420" actId="9405"/>
          <ac:inkMkLst>
            <pc:docMk/>
            <pc:sldMk cId="3725418361" sldId="271"/>
            <ac:inkMk id="33" creationId="{D294EAEE-788C-2C59-39C3-35DC47B0A325}"/>
          </ac:inkMkLst>
        </pc:inkChg>
        <pc:inkChg chg="add del">
          <ac:chgData name="Marmor, Joshua - (marmor)" userId="488e86d2-1073-45f8-be66-e19693858bec" providerId="ADAL" clId="{CE5C2864-5960-4A9E-B256-7BC694A82F57}" dt="2024-08-07T18:01:42.977" v="4422" actId="9405"/>
          <ac:inkMkLst>
            <pc:docMk/>
            <pc:sldMk cId="3725418361" sldId="271"/>
            <ac:inkMk id="34" creationId="{7A3DF44A-77B9-AB9B-82E7-62CB50A1127C}"/>
          </ac:inkMkLst>
        </pc:inkChg>
      </pc:sldChg>
      <pc:sldChg chg="addSp delSp modSp add mod">
        <pc:chgData name="Marmor, Joshua - (marmor)" userId="488e86d2-1073-45f8-be66-e19693858bec" providerId="ADAL" clId="{CE5C2864-5960-4A9E-B256-7BC694A82F57}" dt="2024-08-07T20:13:58.275" v="5559" actId="20577"/>
        <pc:sldMkLst>
          <pc:docMk/>
          <pc:sldMk cId="2668805327" sldId="272"/>
        </pc:sldMkLst>
        <pc:spChg chg="mod">
          <ac:chgData name="Marmor, Joshua - (marmor)" userId="488e86d2-1073-45f8-be66-e19693858bec" providerId="ADAL" clId="{CE5C2864-5960-4A9E-B256-7BC694A82F57}" dt="2024-08-07T20:10:20.401" v="5537" actId="20577"/>
          <ac:spMkLst>
            <pc:docMk/>
            <pc:sldMk cId="2668805327" sldId="272"/>
            <ac:spMk id="3" creationId="{0B2AF99D-7BF6-63DC-758F-47379D65C3C0}"/>
          </ac:spMkLst>
        </pc:spChg>
        <pc:spChg chg="add mod">
          <ac:chgData name="Marmor, Joshua - (marmor)" userId="488e86d2-1073-45f8-be66-e19693858bec" providerId="ADAL" clId="{CE5C2864-5960-4A9E-B256-7BC694A82F57}" dt="2024-08-07T20:13:58.275" v="5559" actId="20577"/>
          <ac:spMkLst>
            <pc:docMk/>
            <pc:sldMk cId="2668805327" sldId="272"/>
            <ac:spMk id="8" creationId="{DFDD57A5-DB50-A7C3-83C0-1A42EC7224C9}"/>
          </ac:spMkLst>
        </pc:spChg>
        <pc:spChg chg="add mod">
          <ac:chgData name="Marmor, Joshua - (marmor)" userId="488e86d2-1073-45f8-be66-e19693858bec" providerId="ADAL" clId="{CE5C2864-5960-4A9E-B256-7BC694A82F57}" dt="2024-08-07T19:58:13.515" v="4796" actId="207"/>
          <ac:spMkLst>
            <pc:docMk/>
            <pc:sldMk cId="2668805327" sldId="272"/>
            <ac:spMk id="15" creationId="{EF037294-82F3-0D0C-1A9A-91BC95AEFD0C}"/>
          </ac:spMkLst>
        </pc:spChg>
        <pc:picChg chg="add del mod">
          <ac:chgData name="Marmor, Joshua - (marmor)" userId="488e86d2-1073-45f8-be66-e19693858bec" providerId="ADAL" clId="{CE5C2864-5960-4A9E-B256-7BC694A82F57}" dt="2024-08-07T19:56:05.364" v="4706" actId="478"/>
          <ac:picMkLst>
            <pc:docMk/>
            <pc:sldMk cId="2668805327" sldId="272"/>
            <ac:picMk id="4" creationId="{16078D07-5501-7177-5505-B54649C8E84A}"/>
          </ac:picMkLst>
        </pc:picChg>
        <pc:picChg chg="add mod">
          <ac:chgData name="Marmor, Joshua - (marmor)" userId="488e86d2-1073-45f8-be66-e19693858bec" providerId="ADAL" clId="{CE5C2864-5960-4A9E-B256-7BC694A82F57}" dt="2024-08-07T19:56:30.727" v="4720" actId="1076"/>
          <ac:picMkLst>
            <pc:docMk/>
            <pc:sldMk cId="2668805327" sldId="272"/>
            <ac:picMk id="5" creationId="{600C2899-2F84-F195-BD72-6ED531074E72}"/>
          </ac:picMkLst>
        </pc:picChg>
        <pc:picChg chg="del">
          <ac:chgData name="Marmor, Joshua - (marmor)" userId="488e86d2-1073-45f8-be66-e19693858bec" providerId="ADAL" clId="{CE5C2864-5960-4A9E-B256-7BC694A82F57}" dt="2024-08-07T18:03:19.652" v="4515" actId="478"/>
          <ac:picMkLst>
            <pc:docMk/>
            <pc:sldMk cId="2668805327" sldId="272"/>
            <ac:picMk id="6" creationId="{3BAA04F0-CE06-569A-164C-96D7F1A11F36}"/>
          </ac:picMkLst>
        </pc:picChg>
        <pc:picChg chg="add mod">
          <ac:chgData name="Marmor, Joshua - (marmor)" userId="488e86d2-1073-45f8-be66-e19693858bec" providerId="ADAL" clId="{CE5C2864-5960-4A9E-B256-7BC694A82F57}" dt="2024-08-07T19:56:23.082" v="4716" actId="1076"/>
          <ac:picMkLst>
            <pc:docMk/>
            <pc:sldMk cId="2668805327" sldId="272"/>
            <ac:picMk id="7" creationId="{0E738239-DF84-5693-BBB0-8D8F45AC193B}"/>
          </ac:picMkLst>
        </pc:picChg>
        <pc:picChg chg="del mod">
          <ac:chgData name="Marmor, Joshua - (marmor)" userId="488e86d2-1073-45f8-be66-e19693858bec" providerId="ADAL" clId="{CE5C2864-5960-4A9E-B256-7BC694A82F57}" dt="2024-08-07T19:52:22.997" v="4639" actId="478"/>
          <ac:picMkLst>
            <pc:docMk/>
            <pc:sldMk cId="2668805327" sldId="272"/>
            <ac:picMk id="9" creationId="{70C2AE59-4ED6-91DE-28FE-8DEAEFE53E02}"/>
          </ac:picMkLst>
        </pc:picChg>
        <pc:picChg chg="add mod">
          <ac:chgData name="Marmor, Joshua - (marmor)" userId="488e86d2-1073-45f8-be66-e19693858bec" providerId="ADAL" clId="{CE5C2864-5960-4A9E-B256-7BC694A82F57}" dt="2024-08-07T19:56:26.371" v="4718" actId="1076"/>
          <ac:picMkLst>
            <pc:docMk/>
            <pc:sldMk cId="2668805327" sldId="272"/>
            <ac:picMk id="10" creationId="{F071B7CC-8A25-DA5F-7D18-D4DFF11E8617}"/>
          </ac:picMkLst>
        </pc:picChg>
        <pc:picChg chg="del mod">
          <ac:chgData name="Marmor, Joshua - (marmor)" userId="488e86d2-1073-45f8-be66-e19693858bec" providerId="ADAL" clId="{CE5C2864-5960-4A9E-B256-7BC694A82F57}" dt="2024-08-07T19:52:26.883" v="4642" actId="478"/>
          <ac:picMkLst>
            <pc:docMk/>
            <pc:sldMk cId="2668805327" sldId="272"/>
            <ac:picMk id="12" creationId="{EE2FDDFE-98B4-06B7-F9FC-2EDDDF3D33FA}"/>
          </ac:picMkLst>
        </pc:picChg>
        <pc:picChg chg="add mod">
          <ac:chgData name="Marmor, Joshua - (marmor)" userId="488e86d2-1073-45f8-be66-e19693858bec" providerId="ADAL" clId="{CE5C2864-5960-4A9E-B256-7BC694A82F57}" dt="2024-08-07T19:56:34.416" v="4721" actId="1076"/>
          <ac:picMkLst>
            <pc:docMk/>
            <pc:sldMk cId="2668805327" sldId="272"/>
            <ac:picMk id="13" creationId="{C582FACC-7426-A45C-6F0C-0AFC0A6F73B8}"/>
          </ac:picMkLst>
        </pc:picChg>
        <pc:inkChg chg="add del">
          <ac:chgData name="Marmor, Joshua - (marmor)" userId="488e86d2-1073-45f8-be66-e19693858bec" providerId="ADAL" clId="{CE5C2864-5960-4A9E-B256-7BC694A82F57}" dt="2024-08-07T19:57:33.711" v="4792" actId="9405"/>
          <ac:inkMkLst>
            <pc:docMk/>
            <pc:sldMk cId="2668805327" sldId="272"/>
            <ac:inkMk id="14" creationId="{F8B9ACCB-E85B-39AF-AC4C-B411DD8C6AA5}"/>
          </ac:inkMkLst>
        </pc:inkChg>
      </pc:sldChg>
      <pc:sldChg chg="addSp delSp modSp add mod">
        <pc:chgData name="Marmor, Joshua - (marmor)" userId="488e86d2-1073-45f8-be66-e19693858bec" providerId="ADAL" clId="{CE5C2864-5960-4A9E-B256-7BC694A82F57}" dt="2024-08-08T16:10:22.890" v="5588" actId="166"/>
        <pc:sldMkLst>
          <pc:docMk/>
          <pc:sldMk cId="1777981375" sldId="273"/>
        </pc:sldMkLst>
        <pc:spChg chg="del">
          <ac:chgData name="Marmor, Joshua - (marmor)" userId="488e86d2-1073-45f8-be66-e19693858bec" providerId="ADAL" clId="{CE5C2864-5960-4A9E-B256-7BC694A82F57}" dt="2024-08-07T19:58:34.280" v="4798" actId="478"/>
          <ac:spMkLst>
            <pc:docMk/>
            <pc:sldMk cId="1777981375" sldId="273"/>
            <ac:spMk id="3" creationId="{0B2AF99D-7BF6-63DC-758F-47379D65C3C0}"/>
          </ac:spMkLst>
        </pc:spChg>
        <pc:spChg chg="add mod">
          <ac:chgData name="Marmor, Joshua - (marmor)" userId="488e86d2-1073-45f8-be66-e19693858bec" providerId="ADAL" clId="{CE5C2864-5960-4A9E-B256-7BC694A82F57}" dt="2024-08-07T20:06:58.476" v="4985" actId="20577"/>
          <ac:spMkLst>
            <pc:docMk/>
            <pc:sldMk cId="1777981375" sldId="273"/>
            <ac:spMk id="4" creationId="{BDED2B5C-31CB-DB1F-F28F-5428A3DFCDDE}"/>
          </ac:spMkLst>
        </pc:spChg>
        <pc:spChg chg="del">
          <ac:chgData name="Marmor, Joshua - (marmor)" userId="488e86d2-1073-45f8-be66-e19693858bec" providerId="ADAL" clId="{CE5C2864-5960-4A9E-B256-7BC694A82F57}" dt="2024-08-07T19:58:34.280" v="4798" actId="478"/>
          <ac:spMkLst>
            <pc:docMk/>
            <pc:sldMk cId="1777981375" sldId="273"/>
            <ac:spMk id="8" creationId="{DFDD57A5-DB50-A7C3-83C0-1A42EC7224C9}"/>
          </ac:spMkLst>
        </pc:spChg>
        <pc:spChg chg="del">
          <ac:chgData name="Marmor, Joshua - (marmor)" userId="488e86d2-1073-45f8-be66-e19693858bec" providerId="ADAL" clId="{CE5C2864-5960-4A9E-B256-7BC694A82F57}" dt="2024-08-07T19:58:34.280" v="4798" actId="478"/>
          <ac:spMkLst>
            <pc:docMk/>
            <pc:sldMk cId="1777981375" sldId="273"/>
            <ac:spMk id="15" creationId="{EF037294-82F3-0D0C-1A9A-91BC95AEFD0C}"/>
          </ac:spMkLst>
        </pc:spChg>
        <pc:spChg chg="add mod">
          <ac:chgData name="Marmor, Joshua - (marmor)" userId="488e86d2-1073-45f8-be66-e19693858bec" providerId="ADAL" clId="{CE5C2864-5960-4A9E-B256-7BC694A82F57}" dt="2024-08-07T20:07:26.318" v="5013" actId="20577"/>
          <ac:spMkLst>
            <pc:docMk/>
            <pc:sldMk cId="1777981375" sldId="273"/>
            <ac:spMk id="19" creationId="{1F73C930-6615-F794-F009-7C583361713E}"/>
          </ac:spMkLst>
        </pc:spChg>
        <pc:picChg chg="add mod">
          <ac:chgData name="Marmor, Joshua - (marmor)" userId="488e86d2-1073-45f8-be66-e19693858bec" providerId="ADAL" clId="{CE5C2864-5960-4A9E-B256-7BC694A82F57}" dt="2024-08-08T16:10:14.470" v="5585" actId="1076"/>
          <ac:picMkLst>
            <pc:docMk/>
            <pc:sldMk cId="1777981375" sldId="273"/>
            <ac:picMk id="3" creationId="{62B708F5-9179-AC60-CEE6-A2CC92F9A683}"/>
          </ac:picMkLst>
        </pc:picChg>
        <pc:picChg chg="del">
          <ac:chgData name="Marmor, Joshua - (marmor)" userId="488e86d2-1073-45f8-be66-e19693858bec" providerId="ADAL" clId="{CE5C2864-5960-4A9E-B256-7BC694A82F57}" dt="2024-08-07T19:58:34.280" v="4798" actId="478"/>
          <ac:picMkLst>
            <pc:docMk/>
            <pc:sldMk cId="1777981375" sldId="273"/>
            <ac:picMk id="5" creationId="{600C2899-2F84-F195-BD72-6ED531074E72}"/>
          </ac:picMkLst>
        </pc:picChg>
        <pc:picChg chg="add mod">
          <ac:chgData name="Marmor, Joshua - (marmor)" userId="488e86d2-1073-45f8-be66-e19693858bec" providerId="ADAL" clId="{CE5C2864-5960-4A9E-B256-7BC694A82F57}" dt="2024-08-08T16:10:11.685" v="5583" actId="1076"/>
          <ac:picMkLst>
            <pc:docMk/>
            <pc:sldMk cId="1777981375" sldId="273"/>
            <ac:picMk id="6" creationId="{93DBCD01-7777-6830-1C7F-F6A185D0DDA5}"/>
          </ac:picMkLst>
        </pc:picChg>
        <pc:picChg chg="del">
          <ac:chgData name="Marmor, Joshua - (marmor)" userId="488e86d2-1073-45f8-be66-e19693858bec" providerId="ADAL" clId="{CE5C2864-5960-4A9E-B256-7BC694A82F57}" dt="2024-08-07T19:58:34.280" v="4798" actId="478"/>
          <ac:picMkLst>
            <pc:docMk/>
            <pc:sldMk cId="1777981375" sldId="273"/>
            <ac:picMk id="7" creationId="{0E738239-DF84-5693-BBB0-8D8F45AC193B}"/>
          </ac:picMkLst>
        </pc:picChg>
        <pc:picChg chg="add mod">
          <ac:chgData name="Marmor, Joshua - (marmor)" userId="488e86d2-1073-45f8-be66-e19693858bec" providerId="ADAL" clId="{CE5C2864-5960-4A9E-B256-7BC694A82F57}" dt="2024-08-08T16:10:19.445" v="5587" actId="1076"/>
          <ac:picMkLst>
            <pc:docMk/>
            <pc:sldMk cId="1777981375" sldId="273"/>
            <ac:picMk id="8" creationId="{D76F82DE-42AF-85EC-8806-72777C00B9CC}"/>
          </ac:picMkLst>
        </pc:picChg>
        <pc:picChg chg="add mod ord">
          <ac:chgData name="Marmor, Joshua - (marmor)" userId="488e86d2-1073-45f8-be66-e19693858bec" providerId="ADAL" clId="{CE5C2864-5960-4A9E-B256-7BC694A82F57}" dt="2024-08-08T16:10:22.890" v="5588" actId="166"/>
          <ac:picMkLst>
            <pc:docMk/>
            <pc:sldMk cId="1777981375" sldId="273"/>
            <ac:picMk id="9" creationId="{E6BB5643-8FD2-83FC-13BB-0A788B1FD758}"/>
          </ac:picMkLst>
        </pc:picChg>
        <pc:picChg chg="del">
          <ac:chgData name="Marmor, Joshua - (marmor)" userId="488e86d2-1073-45f8-be66-e19693858bec" providerId="ADAL" clId="{CE5C2864-5960-4A9E-B256-7BC694A82F57}" dt="2024-08-07T19:58:34.280" v="4798" actId="478"/>
          <ac:picMkLst>
            <pc:docMk/>
            <pc:sldMk cId="1777981375" sldId="273"/>
            <ac:picMk id="10" creationId="{F071B7CC-8A25-DA5F-7D18-D4DFF11E8617}"/>
          </ac:picMkLst>
        </pc:picChg>
        <pc:picChg chg="add mod">
          <ac:chgData name="Marmor, Joshua - (marmor)" userId="488e86d2-1073-45f8-be66-e19693858bec" providerId="ADAL" clId="{CE5C2864-5960-4A9E-B256-7BC694A82F57}" dt="2024-08-07T20:01:08.778" v="4871" actId="1076"/>
          <ac:picMkLst>
            <pc:docMk/>
            <pc:sldMk cId="1777981375" sldId="273"/>
            <ac:picMk id="12" creationId="{CE055A22-5103-48BB-4587-93410229374D}"/>
          </ac:picMkLst>
        </pc:picChg>
        <pc:picChg chg="del">
          <ac:chgData name="Marmor, Joshua - (marmor)" userId="488e86d2-1073-45f8-be66-e19693858bec" providerId="ADAL" clId="{CE5C2864-5960-4A9E-B256-7BC694A82F57}" dt="2024-08-07T19:58:34.280" v="4798" actId="478"/>
          <ac:picMkLst>
            <pc:docMk/>
            <pc:sldMk cId="1777981375" sldId="273"/>
            <ac:picMk id="13" creationId="{C582FACC-7426-A45C-6F0C-0AFC0A6F73B8}"/>
          </ac:picMkLst>
        </pc:picChg>
        <pc:picChg chg="add del mod">
          <ac:chgData name="Marmor, Joshua - (marmor)" userId="488e86d2-1073-45f8-be66-e19693858bec" providerId="ADAL" clId="{CE5C2864-5960-4A9E-B256-7BC694A82F57}" dt="2024-08-07T20:00:53.369" v="4861" actId="478"/>
          <ac:picMkLst>
            <pc:docMk/>
            <pc:sldMk cId="1777981375" sldId="273"/>
            <ac:picMk id="16" creationId="{AA0C12D1-3B4E-FB02-B60C-A5DE618F364C}"/>
          </ac:picMkLst>
        </pc:picChg>
        <pc:picChg chg="add mod">
          <ac:chgData name="Marmor, Joshua - (marmor)" userId="488e86d2-1073-45f8-be66-e19693858bec" providerId="ADAL" clId="{CE5C2864-5960-4A9E-B256-7BC694A82F57}" dt="2024-08-07T20:01:05.496" v="4869" actId="1076"/>
          <ac:picMkLst>
            <pc:docMk/>
            <pc:sldMk cId="1777981375" sldId="273"/>
            <ac:picMk id="18" creationId="{5FCF8C26-098B-799D-9279-53A946498777}"/>
          </ac:picMkLst>
        </pc:picChg>
        <pc:picChg chg="add del mod">
          <ac:chgData name="Marmor, Joshua - (marmor)" userId="488e86d2-1073-45f8-be66-e19693858bec" providerId="ADAL" clId="{CE5C2864-5960-4A9E-B256-7BC694A82F57}" dt="2024-08-07T20:04:50.627" v="4967" actId="21"/>
          <ac:picMkLst>
            <pc:docMk/>
            <pc:sldMk cId="1777981375" sldId="273"/>
            <ac:picMk id="20" creationId="{EC1CAAD7-BE4D-4005-4751-45025A651D3B}"/>
          </ac:picMkLst>
        </pc:picChg>
        <pc:picChg chg="add del mod">
          <ac:chgData name="Marmor, Joshua - (marmor)" userId="488e86d2-1073-45f8-be66-e19693858bec" providerId="ADAL" clId="{CE5C2864-5960-4A9E-B256-7BC694A82F57}" dt="2024-08-07T20:05:06.179" v="4975" actId="21"/>
          <ac:picMkLst>
            <pc:docMk/>
            <pc:sldMk cId="1777981375" sldId="273"/>
            <ac:picMk id="21" creationId="{B5D71F17-116E-2312-1193-057F8F55B141}"/>
          </ac:picMkLst>
        </pc:picChg>
      </pc:sldChg>
      <pc:sldChg chg="addSp delSp modSp add mod">
        <pc:chgData name="Marmor, Joshua - (marmor)" userId="488e86d2-1073-45f8-be66-e19693858bec" providerId="ADAL" clId="{CE5C2864-5960-4A9E-B256-7BC694A82F57}" dt="2024-08-07T20:07:17.203" v="5004" actId="20577"/>
        <pc:sldMkLst>
          <pc:docMk/>
          <pc:sldMk cId="1774552959" sldId="274"/>
        </pc:sldMkLst>
        <pc:spChg chg="mod">
          <ac:chgData name="Marmor, Joshua - (marmor)" userId="488e86d2-1073-45f8-be66-e19693858bec" providerId="ADAL" clId="{CE5C2864-5960-4A9E-B256-7BC694A82F57}" dt="2024-08-07T20:06:54.668" v="4982" actId="20577"/>
          <ac:spMkLst>
            <pc:docMk/>
            <pc:sldMk cId="1774552959" sldId="274"/>
            <ac:spMk id="4" creationId="{BDED2B5C-31CB-DB1F-F28F-5428A3DFCDDE}"/>
          </ac:spMkLst>
        </pc:spChg>
        <pc:spChg chg="mod">
          <ac:chgData name="Marmor, Joshua - (marmor)" userId="488e86d2-1073-45f8-be66-e19693858bec" providerId="ADAL" clId="{CE5C2864-5960-4A9E-B256-7BC694A82F57}" dt="2024-08-07T20:07:17.203" v="5004" actId="20577"/>
          <ac:spMkLst>
            <pc:docMk/>
            <pc:sldMk cId="1774552959" sldId="274"/>
            <ac:spMk id="19" creationId="{1F73C930-6615-F794-F009-7C583361713E}"/>
          </ac:spMkLst>
        </pc:spChg>
        <pc:picChg chg="add del mod">
          <ac:chgData name="Marmor, Joshua - (marmor)" userId="488e86d2-1073-45f8-be66-e19693858bec" providerId="ADAL" clId="{CE5C2864-5960-4A9E-B256-7BC694A82F57}" dt="2024-08-07T20:04:52.627" v="4968" actId="478"/>
          <ac:picMkLst>
            <pc:docMk/>
            <pc:sldMk cId="1774552959" sldId="274"/>
            <ac:picMk id="3" creationId="{537DB31D-3B1A-27A8-51C7-0253AAFF72D8}"/>
          </ac:picMkLst>
        </pc:picChg>
        <pc:picChg chg="add mod">
          <ac:chgData name="Marmor, Joshua - (marmor)" userId="488e86d2-1073-45f8-be66-e19693858bec" providerId="ADAL" clId="{CE5C2864-5960-4A9E-B256-7BC694A82F57}" dt="2024-08-07T20:05:12.424" v="4979" actId="1076"/>
          <ac:picMkLst>
            <pc:docMk/>
            <pc:sldMk cId="1774552959" sldId="274"/>
            <ac:picMk id="6" creationId="{D2E65008-7AD4-9D71-B339-1730308C2F54}"/>
          </ac:picMkLst>
        </pc:picChg>
        <pc:picChg chg="add del mod">
          <ac:chgData name="Marmor, Joshua - (marmor)" userId="488e86d2-1073-45f8-be66-e19693858bec" providerId="ADAL" clId="{CE5C2864-5960-4A9E-B256-7BC694A82F57}" dt="2024-08-07T20:05:08.176" v="4976" actId="478"/>
          <ac:picMkLst>
            <pc:docMk/>
            <pc:sldMk cId="1774552959" sldId="274"/>
            <ac:picMk id="8" creationId="{23365788-F601-AF2E-AD17-943672E9143B}"/>
          </ac:picMkLst>
        </pc:picChg>
        <pc:picChg chg="del">
          <ac:chgData name="Marmor, Joshua - (marmor)" userId="488e86d2-1073-45f8-be66-e19693858bec" providerId="ADAL" clId="{CE5C2864-5960-4A9E-B256-7BC694A82F57}" dt="2024-08-07T20:02:53.753" v="4925" actId="478"/>
          <ac:picMkLst>
            <pc:docMk/>
            <pc:sldMk cId="1774552959" sldId="274"/>
            <ac:picMk id="9" creationId="{E6BB5643-8FD2-83FC-13BB-0A788B1FD758}"/>
          </ac:picMkLst>
        </pc:picChg>
        <pc:picChg chg="del">
          <ac:chgData name="Marmor, Joshua - (marmor)" userId="488e86d2-1073-45f8-be66-e19693858bec" providerId="ADAL" clId="{CE5C2864-5960-4A9E-B256-7BC694A82F57}" dt="2024-08-07T20:02:53.517" v="4924" actId="478"/>
          <ac:picMkLst>
            <pc:docMk/>
            <pc:sldMk cId="1774552959" sldId="274"/>
            <ac:picMk id="12" creationId="{CE055A22-5103-48BB-4587-93410229374D}"/>
          </ac:picMkLst>
        </pc:picChg>
        <pc:picChg chg="del">
          <ac:chgData name="Marmor, Joshua - (marmor)" userId="488e86d2-1073-45f8-be66-e19693858bec" providerId="ADAL" clId="{CE5C2864-5960-4A9E-B256-7BC694A82F57}" dt="2024-08-07T20:02:53.202" v="4923" actId="478"/>
          <ac:picMkLst>
            <pc:docMk/>
            <pc:sldMk cId="1774552959" sldId="274"/>
            <ac:picMk id="18" creationId="{5FCF8C26-098B-799D-9279-53A946498777}"/>
          </ac:picMkLst>
        </pc:picChg>
        <pc:picChg chg="add mod">
          <ac:chgData name="Marmor, Joshua - (marmor)" userId="488e86d2-1073-45f8-be66-e19693858bec" providerId="ADAL" clId="{CE5C2864-5960-4A9E-B256-7BC694A82F57}" dt="2024-08-07T20:04:54.573" v="4970" actId="1076"/>
          <ac:picMkLst>
            <pc:docMk/>
            <pc:sldMk cId="1774552959" sldId="274"/>
            <ac:picMk id="20" creationId="{EC1CAAD7-BE4D-4005-4751-45025A651D3B}"/>
          </ac:picMkLst>
        </pc:picChg>
        <pc:picChg chg="add mod">
          <ac:chgData name="Marmor, Joshua - (marmor)" userId="488e86d2-1073-45f8-be66-e19693858bec" providerId="ADAL" clId="{CE5C2864-5960-4A9E-B256-7BC694A82F57}" dt="2024-08-07T20:05:10.797" v="4978" actId="1076"/>
          <ac:picMkLst>
            <pc:docMk/>
            <pc:sldMk cId="1774552959" sldId="274"/>
            <ac:picMk id="21" creationId="{B5D71F17-116E-2312-1193-057F8F55B141}"/>
          </ac:picMkLst>
        </pc:picChg>
      </pc:sldChg>
      <pc:sldChg chg="addSp delSp modSp add mod">
        <pc:chgData name="Marmor, Joshua - (marmor)" userId="488e86d2-1073-45f8-be66-e19693858bec" providerId="ADAL" clId="{CE5C2864-5960-4A9E-B256-7BC694A82F57}" dt="2024-08-08T16:33:03.095" v="6113" actId="20577"/>
        <pc:sldMkLst>
          <pc:docMk/>
          <pc:sldMk cId="1512739290" sldId="275"/>
        </pc:sldMkLst>
        <pc:spChg chg="add mod">
          <ac:chgData name="Marmor, Joshua - (marmor)" userId="488e86d2-1073-45f8-be66-e19693858bec" providerId="ADAL" clId="{CE5C2864-5960-4A9E-B256-7BC694A82F57}" dt="2024-08-08T16:32:25.948" v="6106" actId="20577"/>
          <ac:spMkLst>
            <pc:docMk/>
            <pc:sldMk cId="1512739290" sldId="275"/>
            <ac:spMk id="2" creationId="{A30EC976-67D4-F18F-F98C-3E1347E9E253}"/>
          </ac:spMkLst>
        </pc:spChg>
        <pc:spChg chg="mod">
          <ac:chgData name="Marmor, Joshua - (marmor)" userId="488e86d2-1073-45f8-be66-e19693858bec" providerId="ADAL" clId="{CE5C2864-5960-4A9E-B256-7BC694A82F57}" dt="2024-08-08T16:33:03.095" v="6113" actId="20577"/>
          <ac:spMkLst>
            <pc:docMk/>
            <pc:sldMk cId="1512739290" sldId="275"/>
            <ac:spMk id="4" creationId="{BDED2B5C-31CB-DB1F-F28F-5428A3DFCDDE}"/>
          </ac:spMkLst>
        </pc:spChg>
        <pc:spChg chg="del">
          <ac:chgData name="Marmor, Joshua - (marmor)" userId="488e86d2-1073-45f8-be66-e19693858bec" providerId="ADAL" clId="{CE5C2864-5960-4A9E-B256-7BC694A82F57}" dt="2024-08-07T20:07:55.620" v="5030" actId="478"/>
          <ac:spMkLst>
            <pc:docMk/>
            <pc:sldMk cId="1512739290" sldId="275"/>
            <ac:spMk id="19" creationId="{1F73C930-6615-F794-F009-7C583361713E}"/>
          </ac:spMkLst>
        </pc:spChg>
        <pc:picChg chg="del">
          <ac:chgData name="Marmor, Joshua - (marmor)" userId="488e86d2-1073-45f8-be66-e19693858bec" providerId="ADAL" clId="{CE5C2864-5960-4A9E-B256-7BC694A82F57}" dt="2024-08-07T20:07:52.534" v="5029" actId="478"/>
          <ac:picMkLst>
            <pc:docMk/>
            <pc:sldMk cId="1512739290" sldId="275"/>
            <ac:picMk id="6" creationId="{D2E65008-7AD4-9D71-B339-1730308C2F54}"/>
          </ac:picMkLst>
        </pc:picChg>
        <pc:picChg chg="del">
          <ac:chgData name="Marmor, Joshua - (marmor)" userId="488e86d2-1073-45f8-be66-e19693858bec" providerId="ADAL" clId="{CE5C2864-5960-4A9E-B256-7BC694A82F57}" dt="2024-08-07T20:07:50.923" v="5027" actId="478"/>
          <ac:picMkLst>
            <pc:docMk/>
            <pc:sldMk cId="1512739290" sldId="275"/>
            <ac:picMk id="20" creationId="{EC1CAAD7-BE4D-4005-4751-45025A651D3B}"/>
          </ac:picMkLst>
        </pc:picChg>
        <pc:picChg chg="del">
          <ac:chgData name="Marmor, Joshua - (marmor)" userId="488e86d2-1073-45f8-be66-e19693858bec" providerId="ADAL" clId="{CE5C2864-5960-4A9E-B256-7BC694A82F57}" dt="2024-08-07T20:07:51.675" v="5028" actId="478"/>
          <ac:picMkLst>
            <pc:docMk/>
            <pc:sldMk cId="1512739290" sldId="275"/>
            <ac:picMk id="21" creationId="{B5D71F17-116E-2312-1193-057F8F55B141}"/>
          </ac:picMkLst>
        </pc:picChg>
      </pc:sldChg>
      <pc:sldChg chg="addSp delSp modSp add mod">
        <pc:chgData name="Marmor, Joshua - (marmor)" userId="488e86d2-1073-45f8-be66-e19693858bec" providerId="ADAL" clId="{CE5C2864-5960-4A9E-B256-7BC694A82F57}" dt="2024-08-08T16:34:29.909" v="6286" actId="20577"/>
        <pc:sldMkLst>
          <pc:docMk/>
          <pc:sldMk cId="2353937199" sldId="276"/>
        </pc:sldMkLst>
        <pc:spChg chg="add del mod">
          <ac:chgData name="Marmor, Joshua - (marmor)" userId="488e86d2-1073-45f8-be66-e19693858bec" providerId="ADAL" clId="{CE5C2864-5960-4A9E-B256-7BC694A82F57}" dt="2024-08-08T16:33:42.981" v="6161"/>
          <ac:spMkLst>
            <pc:docMk/>
            <pc:sldMk cId="2353937199" sldId="276"/>
            <ac:spMk id="2" creationId="{586D0980-EDE8-792A-0CA0-36BD0D9DE772}"/>
          </ac:spMkLst>
        </pc:spChg>
        <pc:spChg chg="mod">
          <ac:chgData name="Marmor, Joshua - (marmor)" userId="488e86d2-1073-45f8-be66-e19693858bec" providerId="ADAL" clId="{CE5C2864-5960-4A9E-B256-7BC694A82F57}" dt="2024-08-08T16:33:19.447" v="6158" actId="27636"/>
          <ac:spMkLst>
            <pc:docMk/>
            <pc:sldMk cId="2353937199" sldId="276"/>
            <ac:spMk id="4" creationId="{BDED2B5C-31CB-DB1F-F28F-5428A3DFCDDE}"/>
          </ac:spMkLst>
        </pc:spChg>
        <pc:spChg chg="add del mod">
          <ac:chgData name="Marmor, Joshua - (marmor)" userId="488e86d2-1073-45f8-be66-e19693858bec" providerId="ADAL" clId="{CE5C2864-5960-4A9E-B256-7BC694A82F57}" dt="2024-08-08T16:34:15.847" v="6217" actId="478"/>
          <ac:spMkLst>
            <pc:docMk/>
            <pc:sldMk cId="2353937199" sldId="276"/>
            <ac:spMk id="5" creationId="{F9F94EC7-ECED-E45E-B969-7E3CE0ED7437}"/>
          </ac:spMkLst>
        </pc:spChg>
        <pc:spChg chg="add mod">
          <ac:chgData name="Marmor, Joshua - (marmor)" userId="488e86d2-1073-45f8-be66-e19693858bec" providerId="ADAL" clId="{CE5C2864-5960-4A9E-B256-7BC694A82F57}" dt="2024-08-08T16:34:29.909" v="6286" actId="20577"/>
          <ac:spMkLst>
            <pc:docMk/>
            <pc:sldMk cId="2353937199" sldId="276"/>
            <ac:spMk id="8" creationId="{434226E4-2504-AB2B-C8E0-EA6D5EBD8070}"/>
          </ac:spMkLst>
        </pc:spChg>
        <pc:spChg chg="del">
          <ac:chgData name="Marmor, Joshua - (marmor)" userId="488e86d2-1073-45f8-be66-e19693858bec" providerId="ADAL" clId="{CE5C2864-5960-4A9E-B256-7BC694A82F57}" dt="2024-08-08T16:10:38.055" v="5600" actId="478"/>
          <ac:spMkLst>
            <pc:docMk/>
            <pc:sldMk cId="2353937199" sldId="276"/>
            <ac:spMk id="19" creationId="{1F73C930-6615-F794-F009-7C583361713E}"/>
          </ac:spMkLst>
        </pc:spChg>
        <pc:picChg chg="add mod">
          <ac:chgData name="Marmor, Joshua - (marmor)" userId="488e86d2-1073-45f8-be66-e19693858bec" providerId="ADAL" clId="{CE5C2864-5960-4A9E-B256-7BC694A82F57}" dt="2024-08-08T16:17:34.956" v="5887" actId="1076"/>
          <ac:picMkLst>
            <pc:docMk/>
            <pc:sldMk cId="2353937199" sldId="276"/>
            <ac:picMk id="3" creationId="{DFE0C4D2-3F53-4915-8626-F127586E6695}"/>
          </ac:picMkLst>
        </pc:picChg>
        <pc:picChg chg="del">
          <ac:chgData name="Marmor, Joshua - (marmor)" userId="488e86d2-1073-45f8-be66-e19693858bec" providerId="ADAL" clId="{CE5C2864-5960-4A9E-B256-7BC694A82F57}" dt="2024-08-08T16:10:36.687" v="5599" actId="478"/>
          <ac:picMkLst>
            <pc:docMk/>
            <pc:sldMk cId="2353937199" sldId="276"/>
            <ac:picMk id="6" creationId="{D2E65008-7AD4-9D71-B339-1730308C2F54}"/>
          </ac:picMkLst>
        </pc:picChg>
        <pc:picChg chg="add mod">
          <ac:chgData name="Marmor, Joshua - (marmor)" userId="488e86d2-1073-45f8-be66-e19693858bec" providerId="ADAL" clId="{CE5C2864-5960-4A9E-B256-7BC694A82F57}" dt="2024-08-08T16:17:49.088" v="5892" actId="1076"/>
          <ac:picMkLst>
            <pc:docMk/>
            <pc:sldMk cId="2353937199" sldId="276"/>
            <ac:picMk id="7" creationId="{39A799A5-4CFD-100C-EB6B-2DF3F7D3D2DE}"/>
          </ac:picMkLst>
        </pc:picChg>
        <pc:picChg chg="add mod">
          <ac:chgData name="Marmor, Joshua - (marmor)" userId="488e86d2-1073-45f8-be66-e19693858bec" providerId="ADAL" clId="{CE5C2864-5960-4A9E-B256-7BC694A82F57}" dt="2024-08-08T16:19:04.455" v="5912" actId="1076"/>
          <ac:picMkLst>
            <pc:docMk/>
            <pc:sldMk cId="2353937199" sldId="276"/>
            <ac:picMk id="10" creationId="{75C28B0F-2187-D130-45AD-40E0FE06FBDC}"/>
          </ac:picMkLst>
        </pc:picChg>
        <pc:picChg chg="add mod">
          <ac:chgData name="Marmor, Joshua - (marmor)" userId="488e86d2-1073-45f8-be66-e19693858bec" providerId="ADAL" clId="{CE5C2864-5960-4A9E-B256-7BC694A82F57}" dt="2024-08-08T16:17:53.826" v="5893" actId="1076"/>
          <ac:picMkLst>
            <pc:docMk/>
            <pc:sldMk cId="2353937199" sldId="276"/>
            <ac:picMk id="12" creationId="{813A1A99-4023-32FE-FBA5-5932374AD3B2}"/>
          </ac:picMkLst>
        </pc:picChg>
        <pc:picChg chg="add mod">
          <ac:chgData name="Marmor, Joshua - (marmor)" userId="488e86d2-1073-45f8-be66-e19693858bec" providerId="ADAL" clId="{CE5C2864-5960-4A9E-B256-7BC694A82F57}" dt="2024-08-08T16:19:00.468" v="5910" actId="1076"/>
          <ac:picMkLst>
            <pc:docMk/>
            <pc:sldMk cId="2353937199" sldId="276"/>
            <ac:picMk id="14" creationId="{07A27AC8-B12E-D45A-4C74-FD68884D47E8}"/>
          </ac:picMkLst>
        </pc:picChg>
        <pc:picChg chg="del">
          <ac:chgData name="Marmor, Joshua - (marmor)" userId="488e86d2-1073-45f8-be66-e19693858bec" providerId="ADAL" clId="{CE5C2864-5960-4A9E-B256-7BC694A82F57}" dt="2024-08-08T16:10:35.241" v="5597" actId="478"/>
          <ac:picMkLst>
            <pc:docMk/>
            <pc:sldMk cId="2353937199" sldId="276"/>
            <ac:picMk id="20" creationId="{EC1CAAD7-BE4D-4005-4751-45025A651D3B}"/>
          </ac:picMkLst>
        </pc:picChg>
        <pc:picChg chg="del">
          <ac:chgData name="Marmor, Joshua - (marmor)" userId="488e86d2-1073-45f8-be66-e19693858bec" providerId="ADAL" clId="{CE5C2864-5960-4A9E-B256-7BC694A82F57}" dt="2024-08-08T16:10:35.932" v="5598" actId="478"/>
          <ac:picMkLst>
            <pc:docMk/>
            <pc:sldMk cId="2353937199" sldId="276"/>
            <ac:picMk id="21" creationId="{B5D71F17-116E-2312-1193-057F8F55B14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31T21:18:43.8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25,'1341'0,"-1315"-1,48-9,-46 5,37-2,646 6,-345 3,-250-4,126 5,-167 7,-50-5,40 1,240-6,-294 1,0 0,0 1,0 0,-1 1,1 0,12 6,-11-4,1 0,-1-2,1 1,15 1,119 10,-81-8,1-3,92-5,-46-1,4607 2,-4693-2,46-8,-44 6,36-3,83-7,-76 6,38-13,-21 3,-68 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8:02:52.614"/>
    </inkml:context>
    <inkml:brush xml:id="br0">
      <inkml:brushProperty name="width" value="0.05" units="cm"/>
      <inkml:brushProperty name="height" value="0.05" units="cm"/>
      <inkml:brushProperty name="color" value="#E71224"/>
    </inkml:brush>
  </inkml:definitions>
  <inkml:trace contextRef="#ctx0" brushRef="#br0">1 55 24575,'140'11'0,"-75"-12"0,87 2 0,-111 3 0,81 3 0,-91-7 0,24 0 0,66-9 0,-96 7 0,40 1 0,-42 1 0,0 0 0,33-6 0,-30 3 0,36-1 0,11-1 0,20-1 0,3 1 0,-43-7 0,-41 8 0,0 1 0,0 1 0,1 0 0,18-1 0,77-7-1365,-96 10-5461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31T21:39:14.0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1,'784'0,"-775"0,1 2,0-1,-1 1,0 1,1-1,14 8,35 9,8-8,1-3,98 0,303-9,-446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31T21:39:15.5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92,'749'0,"-720"-2,54-9,-28 2,3-1,-30 5,49-3,-73 8,15 0,0 0,-1-1,1-2,-1 0,24-7,-14 2,0 2,1 0,-1 2,35-2,119 8,-69 0,-87-2,-2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8:00:21.028"/>
    </inkml:context>
    <inkml:brush xml:id="br0">
      <inkml:brushProperty name="width" value="0.05" units="cm"/>
      <inkml:brushProperty name="height" value="0.05" units="cm"/>
      <inkml:brushProperty name="color" value="#E71224"/>
    </inkml:brush>
  </inkml:definitions>
  <inkml:trace contextRef="#ctx0" brushRef="#br0">0 1 24575,'5'0'0,"17"-1"0,0 2 0,0 0 0,1 1 0,33 9 0,-41-9 0,0 0 0,1-1 0,-1-1 0,0 0 0,17-3 0,-23 3 0,296-11 0,204 11 0,-443 11 0,45-10 0,69-2 0,-87-10-1365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8:00:24.022"/>
    </inkml:context>
    <inkml:brush xml:id="br0">
      <inkml:brushProperty name="width" value="0.05" units="cm"/>
      <inkml:brushProperty name="height" value="0.05" units="cm"/>
      <inkml:brushProperty name="color" value="#E71224"/>
    </inkml:brush>
  </inkml:definitions>
  <inkml:trace contextRef="#ctx0" brushRef="#br0">0 26 24575,'279'0'0,"-193"-16"0,66 11 0,239 0 0,-291 20 0,-72-12 0,34 0 0,-54-3 0,283 5 0,-199-21 0,-12 11-1365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8:00:27.958"/>
    </inkml:context>
    <inkml:brush xml:id="br0">
      <inkml:brushProperty name="width" value="0.05" units="cm"/>
      <inkml:brushProperty name="height" value="0.05" units="cm"/>
      <inkml:brushProperty name="color" value="#E71224"/>
    </inkml:brush>
  </inkml:definitions>
  <inkml:trace contextRef="#ctx0" brushRef="#br0">0 33 24575,'64'3'0,"-33"-2"0,58-3 0,-32-2 0,85 4 0,-50 2 0,146 4 0,-73-1 0,26-4 0,-97-2 0,-65-1 0,-1-1 0,30-7 0,-49 8 0,79-12 0,62 2-1365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8:00:31.937"/>
    </inkml:context>
    <inkml:brush xml:id="br0">
      <inkml:brushProperty name="width" value="0.05" units="cm"/>
      <inkml:brushProperty name="height" value="0.05" units="cm"/>
      <inkml:brushProperty name="color" value="#E71224"/>
    </inkml:brush>
  </inkml:definitions>
  <inkml:trace contextRef="#ctx0" brushRef="#br0">1 23 24575,'219'-5'0,"-164"-3"0,-45 6 0,1 0 0,0 0 0,15 0 0,129 1 0,93 3 0,-172 4 0,80 3 0,-91 2 0,-11-10 0,91 14 0,-112-9 0,-18-2 0,0-2 0,28 2 0,142-10 0,-124-3-1365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8:00:34.794"/>
    </inkml:context>
    <inkml:brush xml:id="br0">
      <inkml:brushProperty name="width" value="0.05" units="cm"/>
      <inkml:brushProperty name="height" value="0.05" units="cm"/>
      <inkml:brushProperty name="color" value="#E71224"/>
    </inkml:brush>
  </inkml:definitions>
  <inkml:trace contextRef="#ctx0" brushRef="#br0">0 34 24575,'427'0'0,"-347"-5"0,-56 0 0,31-1 0,42 0 0,-42 1 0,511-2 11,-331 9-1387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8:00:38.140"/>
    </inkml:context>
    <inkml:brush xml:id="br0">
      <inkml:brushProperty name="width" value="0.05" units="cm"/>
      <inkml:brushProperty name="height" value="0.05" units="cm"/>
      <inkml:brushProperty name="color" value="#E71224"/>
    </inkml:brush>
  </inkml:definitions>
  <inkml:trace contextRef="#ctx0" brushRef="#br0">1 27 24575,'111'2'0,"113"-4"0,-209 0 0,0 0 0,21-7 0,-24 5 0,1 1 0,-1 1 0,1 0 0,17-1 0,148 9 0,-6-1 0,-73 1 0,-19-1 0,-58-1 0,35 3 0,413-8-1365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191B-838D-74FE-AC66-098DC6564B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F12430F-7FAE-2BAE-EC2A-E317A57A3F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2491968A-A351-D033-2D1F-BAA12F961E18}"/>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5" name="Footer Placeholder 4">
            <a:extLst>
              <a:ext uri="{FF2B5EF4-FFF2-40B4-BE49-F238E27FC236}">
                <a16:creationId xmlns:a16="http://schemas.microsoft.com/office/drawing/2014/main" id="{5CE126FE-23D5-7E54-25F1-3ECD79F3D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4FAC8-4B37-D975-4F85-C6814F38A1D1}"/>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592021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BE29-D0C7-5462-7998-6D2862AF8B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DB4A78-05E5-69D0-AFC8-51FE6F09A0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4DE9F-3D48-D432-E01B-1F8A91725029}"/>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5" name="Footer Placeholder 4">
            <a:extLst>
              <a:ext uri="{FF2B5EF4-FFF2-40B4-BE49-F238E27FC236}">
                <a16:creationId xmlns:a16="http://schemas.microsoft.com/office/drawing/2014/main" id="{7F632DAE-A24F-E08C-98EE-8A6881F6B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377132-EA6F-897A-E199-85F1E740362C}"/>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1825667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86F50-0CB6-2900-F849-FBB423238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E32382-F992-00D8-915E-D0B0948DA4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FE660-D88C-CACE-7CCE-225A4967AEAA}"/>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5" name="Footer Placeholder 4">
            <a:extLst>
              <a:ext uri="{FF2B5EF4-FFF2-40B4-BE49-F238E27FC236}">
                <a16:creationId xmlns:a16="http://schemas.microsoft.com/office/drawing/2014/main" id="{E040D517-04CE-9069-0382-8AA596EDE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CD3E9-0514-6BA9-498F-0A82FE75595D}"/>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732995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E34C0-50BD-85BC-4EF5-B103BEE7DBE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EB6FC7B-66D2-40C2-8002-E1DDF0889C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287DC-0DE2-FCF1-60DF-B15E6CF8FCF7}"/>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5" name="Footer Placeholder 4">
            <a:extLst>
              <a:ext uri="{FF2B5EF4-FFF2-40B4-BE49-F238E27FC236}">
                <a16:creationId xmlns:a16="http://schemas.microsoft.com/office/drawing/2014/main" id="{B18DC5BE-2373-DF43-6FC5-2063A4EFC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BF4C9-7623-3AF4-574D-403956372511}"/>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75167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3434-1AA0-A54F-9C08-E6633BA593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DB8855-521C-C051-4ABD-696FC24105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D0AC2-0202-B18F-56AA-331384239D84}"/>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5" name="Footer Placeholder 4">
            <a:extLst>
              <a:ext uri="{FF2B5EF4-FFF2-40B4-BE49-F238E27FC236}">
                <a16:creationId xmlns:a16="http://schemas.microsoft.com/office/drawing/2014/main" id="{2B48CA21-CA49-949A-2ADA-2706E43FF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E4BC8-F327-2E38-D5D5-1BE1D61A5726}"/>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3578454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CB468-E579-F32A-52D5-B5448E160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A49F99-7DA8-1B1D-AE3F-8A0EB94457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937B74-77FF-8D29-895F-BD7F052969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FCB36-5C5B-8A6A-F91C-1DC60CA4E919}"/>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6" name="Footer Placeholder 5">
            <a:extLst>
              <a:ext uri="{FF2B5EF4-FFF2-40B4-BE49-F238E27FC236}">
                <a16:creationId xmlns:a16="http://schemas.microsoft.com/office/drawing/2014/main" id="{6713C14C-6559-7B1F-6254-74F5F48163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7DB93-0969-B8FC-2DA9-A715C3CCD47D}"/>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2965160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BBDD-1E6E-440A-16BC-5E6DEEE3E8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62D2A-ED40-083E-990B-43EAD327A8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56C112-3595-E640-D904-7EB2FF5CA7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8722B6-1EB0-A70A-AFA9-E8EF289B2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718030-8CCF-FA71-F565-59F2C4ED9E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150DAF-7A10-377C-4026-7F307F49B935}"/>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8" name="Footer Placeholder 7">
            <a:extLst>
              <a:ext uri="{FF2B5EF4-FFF2-40B4-BE49-F238E27FC236}">
                <a16:creationId xmlns:a16="http://schemas.microsoft.com/office/drawing/2014/main" id="{CDD42B78-2CEF-007E-FFE7-B6BC0C9845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80B9C1-8644-B66F-2273-BD4899CE4254}"/>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108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7031-387A-9114-7C8F-A4337A94DB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8D1C48-9620-DCA4-51B3-BF8D9B074D81}"/>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4" name="Footer Placeholder 3">
            <a:extLst>
              <a:ext uri="{FF2B5EF4-FFF2-40B4-BE49-F238E27FC236}">
                <a16:creationId xmlns:a16="http://schemas.microsoft.com/office/drawing/2014/main" id="{BADC9F01-607A-582A-8589-3461238A93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08158E-9055-0A2C-EEB4-1284EF965605}"/>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691735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D1E9DE-7903-1151-4611-809BF9F4C10B}"/>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3" name="Footer Placeholder 2">
            <a:extLst>
              <a:ext uri="{FF2B5EF4-FFF2-40B4-BE49-F238E27FC236}">
                <a16:creationId xmlns:a16="http://schemas.microsoft.com/office/drawing/2014/main" id="{1FFDFA71-1860-D8E0-6AB5-7CE6C3574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3CD3E4-291C-AEC5-B10F-A950EBEE12D5}"/>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93961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A0C6-AAE4-25D3-140D-436DFC0EB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FE5FF5-AF9A-696F-4461-F96EC193E3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C0F77-EDA6-61F6-251A-E0169EF5B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95D25B-1592-2C6E-CFFA-96A9F44666F1}"/>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6" name="Footer Placeholder 5">
            <a:extLst>
              <a:ext uri="{FF2B5EF4-FFF2-40B4-BE49-F238E27FC236}">
                <a16:creationId xmlns:a16="http://schemas.microsoft.com/office/drawing/2014/main" id="{8CDFC82D-87A1-4C28-465C-435474DC0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798E9-F8F8-65A3-0E71-C9AF276C8B3C}"/>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3712354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BEB3-3A75-4383-D13D-5391542E8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690DD-0899-C4CE-27E9-D503484E57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F446977-B808-CB5E-E681-198384120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008D71-F56A-0048-77D7-5531EE514717}"/>
              </a:ext>
            </a:extLst>
          </p:cNvPr>
          <p:cNvSpPr>
            <a:spLocks noGrp="1"/>
          </p:cNvSpPr>
          <p:nvPr>
            <p:ph type="dt" sz="half" idx="10"/>
          </p:nvPr>
        </p:nvSpPr>
        <p:spPr/>
        <p:txBody>
          <a:bodyPr/>
          <a:lstStyle/>
          <a:p>
            <a:fld id="{96A935AB-FE76-441A-88BC-39E014E19856}" type="datetimeFigureOut">
              <a:rPr lang="en-US" smtClean="0"/>
              <a:t>8/8/2024</a:t>
            </a:fld>
            <a:endParaRPr lang="en-US"/>
          </a:p>
        </p:txBody>
      </p:sp>
      <p:sp>
        <p:nvSpPr>
          <p:cNvPr id="6" name="Footer Placeholder 5">
            <a:extLst>
              <a:ext uri="{FF2B5EF4-FFF2-40B4-BE49-F238E27FC236}">
                <a16:creationId xmlns:a16="http://schemas.microsoft.com/office/drawing/2014/main" id="{092E9935-5CE7-CD01-BAA5-DF7FC2B4C0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228B1-99D9-DED9-A99D-15FD094B8499}"/>
              </a:ext>
            </a:extLst>
          </p:cNvPr>
          <p:cNvSpPr>
            <a:spLocks noGrp="1"/>
          </p:cNvSpPr>
          <p:nvPr>
            <p:ph type="sldNum" sz="quarter" idx="12"/>
          </p:nvPr>
        </p:nvSpPr>
        <p:spPr/>
        <p:txBody>
          <a:bodyPr/>
          <a:lstStyle/>
          <a:p>
            <a:fld id="{8823221C-5876-4F76-BFC8-4731008A11BC}" type="slidenum">
              <a:rPr lang="en-US" smtClean="0"/>
              <a:t>‹#›</a:t>
            </a:fld>
            <a:endParaRPr lang="en-US"/>
          </a:p>
        </p:txBody>
      </p:sp>
    </p:spTree>
    <p:extLst>
      <p:ext uri="{BB962C8B-B14F-4D97-AF65-F5344CB8AC3E}">
        <p14:creationId xmlns:p14="http://schemas.microsoft.com/office/powerpoint/2010/main" val="1097182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B979A-97BB-1465-E6FD-CC0F672FC1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15A679-9DEA-8A1B-C49A-2083C299C2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64423-C940-2DAD-F91B-C8E1AFDA3F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A935AB-FE76-441A-88BC-39E014E19856}" type="datetimeFigureOut">
              <a:rPr lang="en-US" smtClean="0"/>
              <a:t>8/8/2024</a:t>
            </a:fld>
            <a:endParaRPr lang="en-US"/>
          </a:p>
        </p:txBody>
      </p:sp>
      <p:sp>
        <p:nvSpPr>
          <p:cNvPr id="5" name="Footer Placeholder 4">
            <a:extLst>
              <a:ext uri="{FF2B5EF4-FFF2-40B4-BE49-F238E27FC236}">
                <a16:creationId xmlns:a16="http://schemas.microsoft.com/office/drawing/2014/main" id="{8260E270-DC88-47BB-A42D-72019EC01B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DDD19AA-F798-D8C8-7A87-6B7B74550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23221C-5876-4F76-BFC8-4731008A11BC}" type="slidenum">
              <a:rPr lang="en-US" smtClean="0"/>
              <a:t>‹#›</a:t>
            </a:fld>
            <a:endParaRPr lang="en-US"/>
          </a:p>
        </p:txBody>
      </p:sp>
    </p:spTree>
    <p:extLst>
      <p:ext uri="{BB962C8B-B14F-4D97-AF65-F5344CB8AC3E}">
        <p14:creationId xmlns:p14="http://schemas.microsoft.com/office/powerpoint/2010/main" val="375642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38.png"/><Relationship Id="rId3" Type="http://schemas.openxmlformats.org/officeDocument/2006/relationships/image" Target="../media/image33.jpg"/><Relationship Id="rId7" Type="http://schemas.openxmlformats.org/officeDocument/2006/relationships/image" Target="../media/image35.png"/><Relationship Id="rId12" Type="http://schemas.openxmlformats.org/officeDocument/2006/relationships/customXml" Target="../ink/ink8.xml"/><Relationship Id="rId17" Type="http://schemas.openxmlformats.org/officeDocument/2006/relationships/image" Target="../media/image40.png"/><Relationship Id="rId2" Type="http://schemas.openxmlformats.org/officeDocument/2006/relationships/image" Target="../media/image32.jpg"/><Relationship Id="rId16"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39.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36.png"/><Relationship Id="rId14" Type="http://schemas.openxmlformats.org/officeDocument/2006/relationships/customXml" Target="../ink/ink9.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F100-6218-0866-2819-C69D4E37272A}"/>
              </a:ext>
            </a:extLst>
          </p:cNvPr>
          <p:cNvSpPr>
            <a:spLocks noGrp="1"/>
          </p:cNvSpPr>
          <p:nvPr>
            <p:ph type="ctrTitle"/>
          </p:nvPr>
        </p:nvSpPr>
        <p:spPr/>
        <p:txBody>
          <a:bodyPr/>
          <a:lstStyle/>
          <a:p>
            <a:r>
              <a:rPr lang="en-US" dirty="0"/>
              <a:t>Camera Project Debugging</a:t>
            </a:r>
          </a:p>
        </p:txBody>
      </p:sp>
      <p:sp>
        <p:nvSpPr>
          <p:cNvPr id="3" name="Subtitle 2">
            <a:extLst>
              <a:ext uri="{FF2B5EF4-FFF2-40B4-BE49-F238E27FC236}">
                <a16:creationId xmlns:a16="http://schemas.microsoft.com/office/drawing/2014/main" id="{B41A0750-4B6F-C952-673B-9D18CD2CCB0F}"/>
              </a:ext>
            </a:extLst>
          </p:cNvPr>
          <p:cNvSpPr>
            <a:spLocks noGrp="1"/>
          </p:cNvSpPr>
          <p:nvPr>
            <p:ph type="subTitle" idx="1"/>
          </p:nvPr>
        </p:nvSpPr>
        <p:spPr/>
        <p:txBody>
          <a:bodyPr/>
          <a:lstStyle/>
          <a:p>
            <a:r>
              <a:rPr lang="en-US" dirty="0"/>
              <a:t>July 29</a:t>
            </a:r>
          </a:p>
        </p:txBody>
      </p:sp>
    </p:spTree>
    <p:extLst>
      <p:ext uri="{BB962C8B-B14F-4D97-AF65-F5344CB8AC3E}">
        <p14:creationId xmlns:p14="http://schemas.microsoft.com/office/powerpoint/2010/main" val="473776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6E9-5F3E-1346-AA1E-B51392E70424}"/>
              </a:ext>
            </a:extLst>
          </p:cNvPr>
          <p:cNvSpPr>
            <a:spLocks noGrp="1"/>
          </p:cNvSpPr>
          <p:nvPr>
            <p:ph type="title"/>
          </p:nvPr>
        </p:nvSpPr>
        <p:spPr>
          <a:xfrm>
            <a:off x="140753" y="412198"/>
            <a:ext cx="10515600" cy="1325563"/>
          </a:xfrm>
        </p:spPr>
        <p:txBody>
          <a:bodyPr/>
          <a:lstStyle/>
          <a:p>
            <a:r>
              <a:rPr lang="en-US" dirty="0"/>
              <a:t>Putting it together!</a:t>
            </a:r>
          </a:p>
        </p:txBody>
      </p:sp>
      <p:pic>
        <p:nvPicPr>
          <p:cNvPr id="4" name="Picture 3" descr="A screen shot of a computer&#10;&#10;Description automatically generated">
            <a:extLst>
              <a:ext uri="{FF2B5EF4-FFF2-40B4-BE49-F238E27FC236}">
                <a16:creationId xmlns:a16="http://schemas.microsoft.com/office/drawing/2014/main" id="{B12E25DF-302B-9CD6-89CC-8B1BF7AB0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668" y="1737761"/>
            <a:ext cx="5715000" cy="3238500"/>
          </a:xfrm>
          <a:prstGeom prst="rect">
            <a:avLst/>
          </a:prstGeom>
        </p:spPr>
      </p:pic>
      <p:sp>
        <p:nvSpPr>
          <p:cNvPr id="6" name="TextBox 5">
            <a:extLst>
              <a:ext uri="{FF2B5EF4-FFF2-40B4-BE49-F238E27FC236}">
                <a16:creationId xmlns:a16="http://schemas.microsoft.com/office/drawing/2014/main" id="{8798ED00-3312-57A6-E4C0-A72A119357F5}"/>
              </a:ext>
            </a:extLst>
          </p:cNvPr>
          <p:cNvSpPr txBox="1"/>
          <p:nvPr/>
        </p:nvSpPr>
        <p:spPr>
          <a:xfrm>
            <a:off x="390939" y="5338297"/>
            <a:ext cx="11410122" cy="646331"/>
          </a:xfrm>
          <a:prstGeom prst="rect">
            <a:avLst/>
          </a:prstGeom>
          <a:noFill/>
        </p:spPr>
        <p:txBody>
          <a:bodyPr wrap="square" rtlCol="0">
            <a:spAutoFit/>
          </a:bodyPr>
          <a:lstStyle/>
          <a:p>
            <a:r>
              <a:rPr lang="en-US" dirty="0"/>
              <a:t>NOTE: The oscilloscope is triggering every time it sees a trigger from the trigger pin. </a:t>
            </a:r>
            <a:r>
              <a:rPr lang="en-US" i="1" dirty="0"/>
              <a:t>There are several periods passing between each of those blue lines in reality.</a:t>
            </a:r>
          </a:p>
        </p:txBody>
      </p:sp>
    </p:spTree>
    <p:extLst>
      <p:ext uri="{BB962C8B-B14F-4D97-AF65-F5344CB8AC3E}">
        <p14:creationId xmlns:p14="http://schemas.microsoft.com/office/powerpoint/2010/main" val="93978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6E9-5F3E-1346-AA1E-B51392E70424}"/>
              </a:ext>
            </a:extLst>
          </p:cNvPr>
          <p:cNvSpPr>
            <a:spLocks noGrp="1"/>
          </p:cNvSpPr>
          <p:nvPr>
            <p:ph type="title"/>
          </p:nvPr>
        </p:nvSpPr>
        <p:spPr>
          <a:xfrm>
            <a:off x="140753" y="412198"/>
            <a:ext cx="10515600" cy="1325563"/>
          </a:xfrm>
        </p:spPr>
        <p:txBody>
          <a:bodyPr/>
          <a:lstStyle/>
          <a:p>
            <a:r>
              <a:rPr lang="en-US" dirty="0"/>
              <a:t>Current issues: Frequency Counter</a:t>
            </a:r>
          </a:p>
        </p:txBody>
      </p:sp>
      <p:pic>
        <p:nvPicPr>
          <p:cNvPr id="5" name="Picture 4" descr="A computer screen with numbers and numbers&#10;&#10;Description automatically generated">
            <a:extLst>
              <a:ext uri="{FF2B5EF4-FFF2-40B4-BE49-F238E27FC236}">
                <a16:creationId xmlns:a16="http://schemas.microsoft.com/office/drawing/2014/main" id="{C7BC51C6-DFBA-B09C-66DA-882104880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53" y="1545046"/>
            <a:ext cx="3565359" cy="475381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D8DA122-FEB3-713F-F173-9D5F22E1793B}"/>
                  </a:ext>
                </a:extLst>
              </p14:cNvPr>
              <p14:cNvContentPartPr/>
              <p14:nvPr/>
            </p14:nvContentPartPr>
            <p14:xfrm>
              <a:off x="1733337" y="2520563"/>
              <a:ext cx="618480" cy="24120"/>
            </p14:xfrm>
          </p:contentPart>
        </mc:Choice>
        <mc:Fallback xmlns="">
          <p:pic>
            <p:nvPicPr>
              <p:cNvPr id="7" name="Ink 6">
                <a:extLst>
                  <a:ext uri="{FF2B5EF4-FFF2-40B4-BE49-F238E27FC236}">
                    <a16:creationId xmlns:a16="http://schemas.microsoft.com/office/drawing/2014/main" id="{3D8DA122-FEB3-713F-F173-9D5F22E1793B}"/>
                  </a:ext>
                </a:extLst>
              </p:cNvPr>
              <p:cNvPicPr/>
              <p:nvPr/>
            </p:nvPicPr>
            <p:blipFill>
              <a:blip r:embed="rId4"/>
              <a:stretch>
                <a:fillRect/>
              </a:stretch>
            </p:blipFill>
            <p:spPr>
              <a:xfrm>
                <a:off x="1679337" y="2412923"/>
                <a:ext cx="726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52D95C6-1987-40A2-0412-4327D91E72C9}"/>
                  </a:ext>
                </a:extLst>
              </p14:cNvPr>
              <p14:cNvContentPartPr/>
              <p14:nvPr/>
            </p14:nvContentPartPr>
            <p14:xfrm>
              <a:off x="1685457" y="3051923"/>
              <a:ext cx="626400" cy="33120"/>
            </p14:xfrm>
          </p:contentPart>
        </mc:Choice>
        <mc:Fallback xmlns="">
          <p:pic>
            <p:nvPicPr>
              <p:cNvPr id="8" name="Ink 7">
                <a:extLst>
                  <a:ext uri="{FF2B5EF4-FFF2-40B4-BE49-F238E27FC236}">
                    <a16:creationId xmlns:a16="http://schemas.microsoft.com/office/drawing/2014/main" id="{F52D95C6-1987-40A2-0412-4327D91E72C9}"/>
                  </a:ext>
                </a:extLst>
              </p:cNvPr>
              <p:cNvPicPr/>
              <p:nvPr/>
            </p:nvPicPr>
            <p:blipFill>
              <a:blip r:embed="rId6"/>
              <a:stretch>
                <a:fillRect/>
              </a:stretch>
            </p:blipFill>
            <p:spPr>
              <a:xfrm>
                <a:off x="1631817" y="2943923"/>
                <a:ext cx="734040" cy="248760"/>
              </a:xfrm>
              <a:prstGeom prst="rect">
                <a:avLst/>
              </a:prstGeom>
            </p:spPr>
          </p:pic>
        </mc:Fallback>
      </mc:AlternateContent>
      <p:sp>
        <p:nvSpPr>
          <p:cNvPr id="9" name="TextBox 8">
            <a:extLst>
              <a:ext uri="{FF2B5EF4-FFF2-40B4-BE49-F238E27FC236}">
                <a16:creationId xmlns:a16="http://schemas.microsoft.com/office/drawing/2014/main" id="{3CE98615-1C97-A8F4-89FA-595127736A96}"/>
              </a:ext>
            </a:extLst>
          </p:cNvPr>
          <p:cNvSpPr txBox="1"/>
          <p:nvPr/>
        </p:nvSpPr>
        <p:spPr>
          <a:xfrm>
            <a:off x="3896139" y="1622066"/>
            <a:ext cx="7760473" cy="2862322"/>
          </a:xfrm>
          <a:prstGeom prst="rect">
            <a:avLst/>
          </a:prstGeom>
          <a:noFill/>
        </p:spPr>
        <p:txBody>
          <a:bodyPr wrap="square" rtlCol="0">
            <a:spAutoFit/>
          </a:bodyPr>
          <a:lstStyle/>
          <a:p>
            <a:r>
              <a:rPr lang="en-US" dirty="0"/>
              <a:t>For whatever reason, the frequency counter is having some trouble. It will sometimes output numbers that are not reasonable. </a:t>
            </a:r>
          </a:p>
          <a:p>
            <a:endParaRPr lang="en-US" dirty="0"/>
          </a:p>
          <a:p>
            <a:r>
              <a:rPr lang="en-US" dirty="0"/>
              <a:t>For 1kHz, we expect the </a:t>
            </a:r>
            <a:r>
              <a:rPr lang="en-US" u="sng" dirty="0"/>
              <a:t>count quarter period = 25</a:t>
            </a:r>
            <a:r>
              <a:rPr lang="en-US" dirty="0"/>
              <a:t>, something messes it up sometimes</a:t>
            </a:r>
          </a:p>
          <a:p>
            <a:endParaRPr lang="en-US" u="sng" dirty="0"/>
          </a:p>
          <a:p>
            <a:endParaRPr lang="en-US" u="sng" dirty="0"/>
          </a:p>
          <a:p>
            <a:endParaRPr lang="en-US" u="sng" dirty="0"/>
          </a:p>
          <a:p>
            <a:r>
              <a:rPr lang="en-US" dirty="0"/>
              <a:t>What is weird, this problem gets introduced with something very unrelated…</a:t>
            </a:r>
          </a:p>
          <a:p>
            <a:endParaRPr lang="en-US" dirty="0"/>
          </a:p>
        </p:txBody>
      </p:sp>
    </p:spTree>
    <p:extLst>
      <p:ext uri="{BB962C8B-B14F-4D97-AF65-F5344CB8AC3E}">
        <p14:creationId xmlns:p14="http://schemas.microsoft.com/office/powerpoint/2010/main" val="474510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6E9-5F3E-1346-AA1E-B51392E70424}"/>
              </a:ext>
            </a:extLst>
          </p:cNvPr>
          <p:cNvSpPr>
            <a:spLocks noGrp="1"/>
          </p:cNvSpPr>
          <p:nvPr>
            <p:ph type="title"/>
          </p:nvPr>
        </p:nvSpPr>
        <p:spPr>
          <a:xfrm>
            <a:off x="140753" y="412198"/>
            <a:ext cx="10515600" cy="1325563"/>
          </a:xfrm>
        </p:spPr>
        <p:txBody>
          <a:bodyPr/>
          <a:lstStyle/>
          <a:p>
            <a:r>
              <a:rPr lang="en-US" dirty="0"/>
              <a:t>Current issues: Frequency Counter</a:t>
            </a:r>
          </a:p>
        </p:txBody>
      </p:sp>
      <p:sp>
        <p:nvSpPr>
          <p:cNvPr id="6" name="TextBox 5">
            <a:extLst>
              <a:ext uri="{FF2B5EF4-FFF2-40B4-BE49-F238E27FC236}">
                <a16:creationId xmlns:a16="http://schemas.microsoft.com/office/drawing/2014/main" id="{836CEA6B-6A97-E5C6-83BC-98752EB4676B}"/>
              </a:ext>
            </a:extLst>
          </p:cNvPr>
          <p:cNvSpPr txBox="1"/>
          <p:nvPr/>
        </p:nvSpPr>
        <p:spPr>
          <a:xfrm>
            <a:off x="198783" y="1426921"/>
            <a:ext cx="11203388" cy="4524315"/>
          </a:xfrm>
          <a:prstGeom prst="rect">
            <a:avLst/>
          </a:prstGeom>
          <a:noFill/>
        </p:spPr>
        <p:txBody>
          <a:bodyPr wrap="square" rtlCol="0">
            <a:spAutoFit/>
          </a:bodyPr>
          <a:lstStyle/>
          <a:p>
            <a:r>
              <a:rPr lang="en-US" dirty="0"/>
              <a:t>Inside the delay logic in Verilog, there is this conditional statement:</a:t>
            </a:r>
          </a:p>
          <a:p>
            <a:endParaRPr lang="en-US" dirty="0"/>
          </a:p>
          <a:p>
            <a:endParaRPr lang="en-US" dirty="0"/>
          </a:p>
          <a:p>
            <a:r>
              <a:rPr lang="en-US" dirty="0"/>
              <a:t>This conditional checks for: </a:t>
            </a:r>
          </a:p>
          <a:p>
            <a:r>
              <a:rPr lang="en-US" dirty="0"/>
              <a:t>	1) is there a rising edge? (rt==1)</a:t>
            </a:r>
          </a:p>
          <a:p>
            <a:r>
              <a:rPr lang="en-US" dirty="0"/>
              <a:t>	2) is there a new delay command? (</a:t>
            </a:r>
            <a:r>
              <a:rPr lang="en-US" dirty="0" err="1"/>
              <a:t>new_count_qauter_period</a:t>
            </a:r>
            <a:r>
              <a:rPr lang="en-US" dirty="0"/>
              <a:t> != </a:t>
            </a:r>
            <a:r>
              <a:rPr lang="en-US" dirty="0" err="1"/>
              <a:t>count_quater_period</a:t>
            </a:r>
            <a:r>
              <a:rPr lang="en-US" dirty="0"/>
              <a:t>)</a:t>
            </a:r>
          </a:p>
          <a:p>
            <a:endParaRPr lang="en-US" dirty="0"/>
          </a:p>
          <a:p>
            <a:r>
              <a:rPr lang="en-US" dirty="0"/>
              <a:t>Changing it to</a:t>
            </a:r>
          </a:p>
          <a:p>
            <a:endParaRPr lang="en-US" dirty="0"/>
          </a:p>
          <a:p>
            <a:endParaRPr lang="en-US" dirty="0"/>
          </a:p>
          <a:p>
            <a:r>
              <a:rPr lang="en-US" dirty="0" err="1"/>
              <a:t>Ie</a:t>
            </a:r>
            <a:r>
              <a:rPr lang="en-US" dirty="0"/>
              <a:t>. Just is there a rising edge?</a:t>
            </a:r>
            <a:br>
              <a:rPr lang="en-US" dirty="0"/>
            </a:br>
            <a:endParaRPr lang="en-US" dirty="0"/>
          </a:p>
          <a:p>
            <a:r>
              <a:rPr lang="en-US" dirty="0"/>
              <a:t>Results in a much more stable system 				     Much more stable around the 25 value we       							                       expect…</a:t>
            </a:r>
          </a:p>
          <a:p>
            <a:endParaRPr lang="en-US" dirty="0"/>
          </a:p>
          <a:p>
            <a:endParaRPr lang="en-US" dirty="0"/>
          </a:p>
        </p:txBody>
      </p:sp>
      <p:pic>
        <p:nvPicPr>
          <p:cNvPr id="11" name="Picture 10">
            <a:extLst>
              <a:ext uri="{FF2B5EF4-FFF2-40B4-BE49-F238E27FC236}">
                <a16:creationId xmlns:a16="http://schemas.microsoft.com/office/drawing/2014/main" id="{98415F05-D8A2-3659-A382-00185C7AD161}"/>
              </a:ext>
            </a:extLst>
          </p:cNvPr>
          <p:cNvPicPr>
            <a:picLocks noChangeAspect="1"/>
          </p:cNvPicPr>
          <p:nvPr/>
        </p:nvPicPr>
        <p:blipFill>
          <a:blip r:embed="rId2"/>
          <a:stretch>
            <a:fillRect/>
          </a:stretch>
        </p:blipFill>
        <p:spPr>
          <a:xfrm>
            <a:off x="140753" y="1737761"/>
            <a:ext cx="6592220" cy="314369"/>
          </a:xfrm>
          <a:prstGeom prst="rect">
            <a:avLst/>
          </a:prstGeom>
        </p:spPr>
      </p:pic>
      <p:pic>
        <p:nvPicPr>
          <p:cNvPr id="13" name="Picture 12">
            <a:extLst>
              <a:ext uri="{FF2B5EF4-FFF2-40B4-BE49-F238E27FC236}">
                <a16:creationId xmlns:a16="http://schemas.microsoft.com/office/drawing/2014/main" id="{E55E30D6-9E5A-9104-8721-45726CB60003}"/>
              </a:ext>
            </a:extLst>
          </p:cNvPr>
          <p:cNvPicPr>
            <a:picLocks noChangeAspect="1"/>
          </p:cNvPicPr>
          <p:nvPr/>
        </p:nvPicPr>
        <p:blipFill>
          <a:blip r:embed="rId3"/>
          <a:stretch>
            <a:fillRect/>
          </a:stretch>
        </p:blipFill>
        <p:spPr>
          <a:xfrm>
            <a:off x="0" y="3732953"/>
            <a:ext cx="2514951" cy="266737"/>
          </a:xfrm>
          <a:prstGeom prst="rect">
            <a:avLst/>
          </a:prstGeom>
        </p:spPr>
      </p:pic>
      <p:pic>
        <p:nvPicPr>
          <p:cNvPr id="15" name="Picture 14">
            <a:extLst>
              <a:ext uri="{FF2B5EF4-FFF2-40B4-BE49-F238E27FC236}">
                <a16:creationId xmlns:a16="http://schemas.microsoft.com/office/drawing/2014/main" id="{F6939602-F518-15AF-3AB2-84E8B9E19052}"/>
              </a:ext>
            </a:extLst>
          </p:cNvPr>
          <p:cNvPicPr>
            <a:picLocks noChangeAspect="1"/>
          </p:cNvPicPr>
          <p:nvPr/>
        </p:nvPicPr>
        <p:blipFill>
          <a:blip r:embed="rId4"/>
          <a:stretch>
            <a:fillRect/>
          </a:stretch>
        </p:blipFill>
        <p:spPr>
          <a:xfrm>
            <a:off x="4479236" y="3273677"/>
            <a:ext cx="2382614" cy="3079415"/>
          </a:xfrm>
          <a:prstGeom prst="rect">
            <a:avLst/>
          </a:prstGeom>
        </p:spPr>
      </p:pic>
      <p:cxnSp>
        <p:nvCxnSpPr>
          <p:cNvPr id="17" name="Straight Arrow Connector 16">
            <a:extLst>
              <a:ext uri="{FF2B5EF4-FFF2-40B4-BE49-F238E27FC236}">
                <a16:creationId xmlns:a16="http://schemas.microsoft.com/office/drawing/2014/main" id="{5D15A363-9069-D4DC-8663-EDFA3AB3B5DE}"/>
              </a:ext>
            </a:extLst>
          </p:cNvPr>
          <p:cNvCxnSpPr/>
          <p:nvPr/>
        </p:nvCxnSpPr>
        <p:spPr>
          <a:xfrm>
            <a:off x="3872285" y="4945711"/>
            <a:ext cx="524786"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002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918CFF-1884-40BF-7867-350EDC37CC49}"/>
              </a:ext>
            </a:extLst>
          </p:cNvPr>
          <p:cNvSpPr>
            <a:spLocks noGrp="1"/>
          </p:cNvSpPr>
          <p:nvPr>
            <p:ph type="title"/>
          </p:nvPr>
        </p:nvSpPr>
        <p:spPr>
          <a:xfrm>
            <a:off x="607612" y="571859"/>
            <a:ext cx="10515600" cy="1325563"/>
          </a:xfrm>
        </p:spPr>
        <p:txBody>
          <a:bodyPr>
            <a:normAutofit/>
          </a:bodyPr>
          <a:lstStyle/>
          <a:p>
            <a:r>
              <a:rPr lang="en-US" sz="3600" dirty="0"/>
              <a:t>Fixing the instability – removing the low pass filter</a:t>
            </a:r>
          </a:p>
        </p:txBody>
      </p:sp>
      <p:pic>
        <p:nvPicPr>
          <p:cNvPr id="8" name="Picture 7" descr="A screen shot of a computer&#10;&#10;Description automatically generated">
            <a:extLst>
              <a:ext uri="{FF2B5EF4-FFF2-40B4-BE49-F238E27FC236}">
                <a16:creationId xmlns:a16="http://schemas.microsoft.com/office/drawing/2014/main" id="{04F6DD04-5779-B71B-3B6D-B6E4DB860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12" y="1714114"/>
            <a:ext cx="5194852" cy="3896139"/>
          </a:xfrm>
          <a:prstGeom prst="rect">
            <a:avLst/>
          </a:prstGeom>
        </p:spPr>
      </p:pic>
      <p:pic>
        <p:nvPicPr>
          <p:cNvPr id="10" name="Picture 9" descr="A diagram of a company&#10;&#10;Description automatically generated">
            <a:extLst>
              <a:ext uri="{FF2B5EF4-FFF2-40B4-BE49-F238E27FC236}">
                <a16:creationId xmlns:a16="http://schemas.microsoft.com/office/drawing/2014/main" id="{FE13FA1A-4BC7-0423-6F52-6EA7BF4C3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847" y="1714114"/>
            <a:ext cx="4982280" cy="1300340"/>
          </a:xfrm>
          <a:prstGeom prst="rect">
            <a:avLst/>
          </a:prstGeom>
        </p:spPr>
      </p:pic>
      <p:pic>
        <p:nvPicPr>
          <p:cNvPr id="14" name="Picture 13" descr="A diagram of a computer&#10;&#10;Description automatically generated">
            <a:extLst>
              <a:ext uri="{FF2B5EF4-FFF2-40B4-BE49-F238E27FC236}">
                <a16:creationId xmlns:a16="http://schemas.microsoft.com/office/drawing/2014/main" id="{4652DE71-6913-DB1B-30B6-15A95726F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756" y="4156709"/>
            <a:ext cx="5280371" cy="1907705"/>
          </a:xfrm>
          <a:prstGeom prst="rect">
            <a:avLst/>
          </a:prstGeom>
        </p:spPr>
      </p:pic>
      <p:sp>
        <p:nvSpPr>
          <p:cNvPr id="19" name="Rectangle: Rounded Corners 18">
            <a:extLst>
              <a:ext uri="{FF2B5EF4-FFF2-40B4-BE49-F238E27FC236}">
                <a16:creationId xmlns:a16="http://schemas.microsoft.com/office/drawing/2014/main" id="{D0D981BE-6928-5589-3AB9-D5FE5E8D73AC}"/>
              </a:ext>
            </a:extLst>
          </p:cNvPr>
          <p:cNvSpPr/>
          <p:nvPr/>
        </p:nvSpPr>
        <p:spPr>
          <a:xfrm>
            <a:off x="3721210" y="3117820"/>
            <a:ext cx="421420" cy="1589351"/>
          </a:xfrm>
          <a:prstGeom prst="round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A7C7FE1-027E-6B2D-3FB0-C854F5F01049}"/>
              </a:ext>
            </a:extLst>
          </p:cNvPr>
          <p:cNvSpPr txBox="1"/>
          <p:nvPr/>
        </p:nvSpPr>
        <p:spPr>
          <a:xfrm>
            <a:off x="607612" y="5756744"/>
            <a:ext cx="5280371" cy="369332"/>
          </a:xfrm>
          <a:prstGeom prst="rect">
            <a:avLst/>
          </a:prstGeom>
          <a:noFill/>
        </p:spPr>
        <p:txBody>
          <a:bodyPr wrap="square" rtlCol="0">
            <a:spAutoFit/>
          </a:bodyPr>
          <a:lstStyle/>
          <a:p>
            <a:r>
              <a:rPr lang="en-US" dirty="0"/>
              <a:t>Notice how the square </a:t>
            </a:r>
            <a:r>
              <a:rPr lang="en-US"/>
              <a:t>signal is not very good…</a:t>
            </a:r>
          </a:p>
        </p:txBody>
      </p:sp>
      <p:sp>
        <p:nvSpPr>
          <p:cNvPr id="21" name="Arrow: Down 20">
            <a:extLst>
              <a:ext uri="{FF2B5EF4-FFF2-40B4-BE49-F238E27FC236}">
                <a16:creationId xmlns:a16="http://schemas.microsoft.com/office/drawing/2014/main" id="{6801FCD7-6EE0-E7F1-E409-B735E0279BB5}"/>
              </a:ext>
            </a:extLst>
          </p:cNvPr>
          <p:cNvSpPr/>
          <p:nvPr/>
        </p:nvSpPr>
        <p:spPr>
          <a:xfrm>
            <a:off x="9271221" y="3307743"/>
            <a:ext cx="63610" cy="1057523"/>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630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2AF99D-7BF6-63DC-758F-47379D65C3C0}"/>
              </a:ext>
            </a:extLst>
          </p:cNvPr>
          <p:cNvSpPr>
            <a:spLocks noGrp="1"/>
          </p:cNvSpPr>
          <p:nvPr>
            <p:ph type="title"/>
          </p:nvPr>
        </p:nvSpPr>
        <p:spPr>
          <a:xfrm>
            <a:off x="337268" y="786545"/>
            <a:ext cx="10515600" cy="1325563"/>
          </a:xfrm>
        </p:spPr>
        <p:txBody>
          <a:bodyPr>
            <a:normAutofit/>
          </a:bodyPr>
          <a:lstStyle/>
          <a:p>
            <a:r>
              <a:rPr lang="en-US" sz="3600" dirty="0"/>
              <a:t>Fixing the instability – removing the low pass filter</a:t>
            </a:r>
          </a:p>
        </p:txBody>
      </p:sp>
      <p:pic>
        <p:nvPicPr>
          <p:cNvPr id="6" name="Picture 5" descr="A screen shot of a graph&#10;&#10;Description automatically generated">
            <a:extLst>
              <a:ext uri="{FF2B5EF4-FFF2-40B4-BE49-F238E27FC236}">
                <a16:creationId xmlns:a16="http://schemas.microsoft.com/office/drawing/2014/main" id="{3BAA04F0-CE06-569A-164C-96D7F1A11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74" y="1797629"/>
            <a:ext cx="5295569" cy="3971677"/>
          </a:xfrm>
          <a:prstGeom prst="rect">
            <a:avLst/>
          </a:prstGeom>
        </p:spPr>
      </p:pic>
      <p:sp>
        <p:nvSpPr>
          <p:cNvPr id="15" name="TextBox 14">
            <a:extLst>
              <a:ext uri="{FF2B5EF4-FFF2-40B4-BE49-F238E27FC236}">
                <a16:creationId xmlns:a16="http://schemas.microsoft.com/office/drawing/2014/main" id="{DFA747C6-884F-B50C-CB8D-CD721D40CBA2}"/>
              </a:ext>
            </a:extLst>
          </p:cNvPr>
          <p:cNvSpPr txBox="1"/>
          <p:nvPr/>
        </p:nvSpPr>
        <p:spPr>
          <a:xfrm>
            <a:off x="450574" y="6003235"/>
            <a:ext cx="5295569" cy="369332"/>
          </a:xfrm>
          <a:prstGeom prst="rect">
            <a:avLst/>
          </a:prstGeom>
          <a:noFill/>
        </p:spPr>
        <p:txBody>
          <a:bodyPr wrap="square" rtlCol="0">
            <a:spAutoFit/>
          </a:bodyPr>
          <a:lstStyle/>
          <a:p>
            <a:r>
              <a:rPr lang="en-US" dirty="0"/>
              <a:t>Much </a:t>
            </a:r>
            <a:r>
              <a:rPr lang="en-US" dirty="0" err="1"/>
              <a:t>much</a:t>
            </a:r>
            <a:r>
              <a:rPr lang="en-US" dirty="0"/>
              <a:t> cleaner square signal!</a:t>
            </a:r>
          </a:p>
        </p:txBody>
      </p:sp>
      <p:pic>
        <p:nvPicPr>
          <p:cNvPr id="22" name="Picture 21" descr="A screen shot of a computer&#10;&#10;Description automatically generated">
            <a:extLst>
              <a:ext uri="{FF2B5EF4-FFF2-40B4-BE49-F238E27FC236}">
                <a16:creationId xmlns:a16="http://schemas.microsoft.com/office/drawing/2014/main" id="{91C85F8F-C769-7EEA-7845-EF52BA500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449" y="1797629"/>
            <a:ext cx="2304553" cy="3971677"/>
          </a:xfrm>
          <a:prstGeom prst="rect">
            <a:avLst/>
          </a:prstGeom>
        </p:spPr>
      </p:pic>
      <p:sp>
        <p:nvSpPr>
          <p:cNvPr id="23" name="TextBox 22">
            <a:extLst>
              <a:ext uri="{FF2B5EF4-FFF2-40B4-BE49-F238E27FC236}">
                <a16:creationId xmlns:a16="http://schemas.microsoft.com/office/drawing/2014/main" id="{4019D487-AEDC-7722-E544-A2C77DF0BBC1}"/>
              </a:ext>
            </a:extLst>
          </p:cNvPr>
          <p:cNvSpPr txBox="1"/>
          <p:nvPr/>
        </p:nvSpPr>
        <p:spPr>
          <a:xfrm>
            <a:off x="8408283" y="1976850"/>
            <a:ext cx="3538331" cy="1200329"/>
          </a:xfrm>
          <a:prstGeom prst="rect">
            <a:avLst/>
          </a:prstGeom>
          <a:noFill/>
        </p:spPr>
        <p:txBody>
          <a:bodyPr wrap="square" rtlCol="0">
            <a:spAutoFit/>
          </a:bodyPr>
          <a:lstStyle/>
          <a:p>
            <a:r>
              <a:rPr lang="en-US" dirty="0"/>
              <a:t>For a 1kHz signal, we expect:</a:t>
            </a:r>
            <a:br>
              <a:rPr lang="en-US" dirty="0"/>
            </a:br>
            <a:r>
              <a:rPr lang="en-US" dirty="0"/>
              <a:t>count quarter period = 25</a:t>
            </a:r>
          </a:p>
          <a:p>
            <a:endParaRPr lang="en-US" dirty="0"/>
          </a:p>
          <a:p>
            <a:r>
              <a:rPr lang="en-US" dirty="0"/>
              <a:t>And this is what we get!</a:t>
            </a:r>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54C6D728-95CD-3A27-5F2C-FCAC146AAD16}"/>
                  </a:ext>
                </a:extLst>
              </p14:cNvPr>
              <p14:cNvContentPartPr/>
              <p14:nvPr/>
            </p14:nvContentPartPr>
            <p14:xfrm>
              <a:off x="7328340" y="1946565"/>
              <a:ext cx="551160" cy="7560"/>
            </p14:xfrm>
          </p:contentPart>
        </mc:Choice>
        <mc:Fallback xmlns="">
          <p:pic>
            <p:nvPicPr>
              <p:cNvPr id="26" name="Ink 25">
                <a:extLst>
                  <a:ext uri="{FF2B5EF4-FFF2-40B4-BE49-F238E27FC236}">
                    <a16:creationId xmlns:a16="http://schemas.microsoft.com/office/drawing/2014/main" id="{54C6D728-95CD-3A27-5F2C-FCAC146AAD16}"/>
                  </a:ext>
                </a:extLst>
              </p:cNvPr>
              <p:cNvPicPr/>
              <p:nvPr/>
            </p:nvPicPr>
            <p:blipFill>
              <a:blip r:embed="rId5"/>
              <a:stretch>
                <a:fillRect/>
              </a:stretch>
            </p:blipFill>
            <p:spPr>
              <a:xfrm>
                <a:off x="7319340" y="1937565"/>
                <a:ext cx="568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0602E178-FEA7-4836-A44E-CD3C29453AE3}"/>
                  </a:ext>
                </a:extLst>
              </p14:cNvPr>
              <p14:cNvContentPartPr/>
              <p14:nvPr/>
            </p14:nvContentPartPr>
            <p14:xfrm>
              <a:off x="7326540" y="2604195"/>
              <a:ext cx="565200" cy="9720"/>
            </p14:xfrm>
          </p:contentPart>
        </mc:Choice>
        <mc:Fallback xmlns="">
          <p:pic>
            <p:nvPicPr>
              <p:cNvPr id="27" name="Ink 26">
                <a:extLst>
                  <a:ext uri="{FF2B5EF4-FFF2-40B4-BE49-F238E27FC236}">
                    <a16:creationId xmlns:a16="http://schemas.microsoft.com/office/drawing/2014/main" id="{0602E178-FEA7-4836-A44E-CD3C29453AE3}"/>
                  </a:ext>
                </a:extLst>
              </p:cNvPr>
              <p:cNvPicPr/>
              <p:nvPr/>
            </p:nvPicPr>
            <p:blipFill>
              <a:blip r:embed="rId7"/>
              <a:stretch>
                <a:fillRect/>
              </a:stretch>
            </p:blipFill>
            <p:spPr>
              <a:xfrm>
                <a:off x="7317540" y="2595195"/>
                <a:ext cx="582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9FB92A42-2A70-EE11-AE3B-6E39A5C0A8BE}"/>
                  </a:ext>
                </a:extLst>
              </p14:cNvPr>
              <p14:cNvContentPartPr/>
              <p14:nvPr/>
            </p14:nvContentPartPr>
            <p14:xfrm>
              <a:off x="7332300" y="3119805"/>
              <a:ext cx="549360" cy="16200"/>
            </p14:xfrm>
          </p:contentPart>
        </mc:Choice>
        <mc:Fallback xmlns="">
          <p:pic>
            <p:nvPicPr>
              <p:cNvPr id="28" name="Ink 27">
                <a:extLst>
                  <a:ext uri="{FF2B5EF4-FFF2-40B4-BE49-F238E27FC236}">
                    <a16:creationId xmlns:a16="http://schemas.microsoft.com/office/drawing/2014/main" id="{9FB92A42-2A70-EE11-AE3B-6E39A5C0A8BE}"/>
                  </a:ext>
                </a:extLst>
              </p:cNvPr>
              <p:cNvPicPr/>
              <p:nvPr/>
            </p:nvPicPr>
            <p:blipFill>
              <a:blip r:embed="rId9"/>
              <a:stretch>
                <a:fillRect/>
              </a:stretch>
            </p:blipFill>
            <p:spPr>
              <a:xfrm>
                <a:off x="7323300" y="3111165"/>
                <a:ext cx="567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9BB8DDE-1E50-C584-61C6-23552A131178}"/>
                  </a:ext>
                </a:extLst>
              </p14:cNvPr>
              <p14:cNvContentPartPr/>
              <p14:nvPr/>
            </p14:nvContentPartPr>
            <p14:xfrm>
              <a:off x="7316820" y="3780585"/>
              <a:ext cx="570240" cy="21960"/>
            </p14:xfrm>
          </p:contentPart>
        </mc:Choice>
        <mc:Fallback xmlns="">
          <p:pic>
            <p:nvPicPr>
              <p:cNvPr id="29" name="Ink 28">
                <a:extLst>
                  <a:ext uri="{FF2B5EF4-FFF2-40B4-BE49-F238E27FC236}">
                    <a16:creationId xmlns:a16="http://schemas.microsoft.com/office/drawing/2014/main" id="{D9BB8DDE-1E50-C584-61C6-23552A131178}"/>
                  </a:ext>
                </a:extLst>
              </p:cNvPr>
              <p:cNvPicPr/>
              <p:nvPr/>
            </p:nvPicPr>
            <p:blipFill>
              <a:blip r:embed="rId11"/>
              <a:stretch>
                <a:fillRect/>
              </a:stretch>
            </p:blipFill>
            <p:spPr>
              <a:xfrm>
                <a:off x="7308180" y="3771945"/>
                <a:ext cx="587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365DB684-53A6-98E2-0EE5-48DD6DBEBC7E}"/>
                  </a:ext>
                </a:extLst>
              </p14:cNvPr>
              <p14:cNvContentPartPr/>
              <p14:nvPr/>
            </p14:nvContentPartPr>
            <p14:xfrm>
              <a:off x="7339860" y="4298715"/>
              <a:ext cx="554040" cy="12600"/>
            </p14:xfrm>
          </p:contentPart>
        </mc:Choice>
        <mc:Fallback xmlns="">
          <p:pic>
            <p:nvPicPr>
              <p:cNvPr id="30" name="Ink 29">
                <a:extLst>
                  <a:ext uri="{FF2B5EF4-FFF2-40B4-BE49-F238E27FC236}">
                    <a16:creationId xmlns:a16="http://schemas.microsoft.com/office/drawing/2014/main" id="{365DB684-53A6-98E2-0EE5-48DD6DBEBC7E}"/>
                  </a:ext>
                </a:extLst>
              </p:cNvPr>
              <p:cNvPicPr/>
              <p:nvPr/>
            </p:nvPicPr>
            <p:blipFill>
              <a:blip r:embed="rId13"/>
              <a:stretch>
                <a:fillRect/>
              </a:stretch>
            </p:blipFill>
            <p:spPr>
              <a:xfrm>
                <a:off x="7330860" y="4289715"/>
                <a:ext cx="571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22CA7F55-F08D-4842-0B81-29D61AC3CBE0}"/>
                  </a:ext>
                </a:extLst>
              </p14:cNvPr>
              <p14:cNvContentPartPr/>
              <p14:nvPr/>
            </p14:nvContentPartPr>
            <p14:xfrm>
              <a:off x="7341660" y="4941315"/>
              <a:ext cx="561600" cy="11880"/>
            </p14:xfrm>
          </p:contentPart>
        </mc:Choice>
        <mc:Fallback xmlns="">
          <p:pic>
            <p:nvPicPr>
              <p:cNvPr id="31" name="Ink 30">
                <a:extLst>
                  <a:ext uri="{FF2B5EF4-FFF2-40B4-BE49-F238E27FC236}">
                    <a16:creationId xmlns:a16="http://schemas.microsoft.com/office/drawing/2014/main" id="{22CA7F55-F08D-4842-0B81-29D61AC3CBE0}"/>
                  </a:ext>
                </a:extLst>
              </p:cNvPr>
              <p:cNvPicPr/>
              <p:nvPr/>
            </p:nvPicPr>
            <p:blipFill>
              <a:blip r:embed="rId15"/>
              <a:stretch>
                <a:fillRect/>
              </a:stretch>
            </p:blipFill>
            <p:spPr>
              <a:xfrm>
                <a:off x="7333020" y="4932315"/>
                <a:ext cx="579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 name="Ink 1">
                <a:extLst>
                  <a:ext uri="{FF2B5EF4-FFF2-40B4-BE49-F238E27FC236}">
                    <a16:creationId xmlns:a16="http://schemas.microsoft.com/office/drawing/2014/main" id="{496C253B-F6B0-BCD0-4604-211F77CFAFB5}"/>
                  </a:ext>
                </a:extLst>
              </p14:cNvPr>
              <p14:cNvContentPartPr/>
              <p14:nvPr/>
            </p14:nvContentPartPr>
            <p14:xfrm>
              <a:off x="7334394" y="5474422"/>
              <a:ext cx="548640" cy="27720"/>
            </p14:xfrm>
          </p:contentPart>
        </mc:Choice>
        <mc:Fallback xmlns="">
          <p:pic>
            <p:nvPicPr>
              <p:cNvPr id="2" name="Ink 1">
                <a:extLst>
                  <a:ext uri="{FF2B5EF4-FFF2-40B4-BE49-F238E27FC236}">
                    <a16:creationId xmlns:a16="http://schemas.microsoft.com/office/drawing/2014/main" id="{496C253B-F6B0-BCD0-4604-211F77CFAFB5}"/>
                  </a:ext>
                </a:extLst>
              </p:cNvPr>
              <p:cNvPicPr/>
              <p:nvPr/>
            </p:nvPicPr>
            <p:blipFill>
              <a:blip r:embed="rId17"/>
              <a:stretch>
                <a:fillRect/>
              </a:stretch>
            </p:blipFill>
            <p:spPr>
              <a:xfrm>
                <a:off x="7325754" y="5465422"/>
                <a:ext cx="566280" cy="45360"/>
              </a:xfrm>
              <a:prstGeom prst="rect">
                <a:avLst/>
              </a:prstGeom>
            </p:spPr>
          </p:pic>
        </mc:Fallback>
      </mc:AlternateContent>
    </p:spTree>
    <p:extLst>
      <p:ext uri="{BB962C8B-B14F-4D97-AF65-F5344CB8AC3E}">
        <p14:creationId xmlns:p14="http://schemas.microsoft.com/office/powerpoint/2010/main" val="3725418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2AF99D-7BF6-63DC-758F-47379D65C3C0}"/>
              </a:ext>
            </a:extLst>
          </p:cNvPr>
          <p:cNvSpPr>
            <a:spLocks noGrp="1"/>
          </p:cNvSpPr>
          <p:nvPr>
            <p:ph type="title"/>
          </p:nvPr>
        </p:nvSpPr>
        <p:spPr>
          <a:xfrm>
            <a:off x="202096" y="338759"/>
            <a:ext cx="10515600" cy="1325563"/>
          </a:xfrm>
        </p:spPr>
        <p:txBody>
          <a:bodyPr>
            <a:normAutofit/>
          </a:bodyPr>
          <a:lstStyle/>
          <a:p>
            <a:r>
              <a:rPr lang="en-US" sz="3600"/>
              <a:t>Results</a:t>
            </a:r>
            <a:endParaRPr lang="en-US" sz="3600" dirty="0"/>
          </a:p>
        </p:txBody>
      </p:sp>
      <p:pic>
        <p:nvPicPr>
          <p:cNvPr id="7" name="Picture 6" descr="A close-up of a machine&#10;&#10;Description automatically generated">
            <a:extLst>
              <a:ext uri="{FF2B5EF4-FFF2-40B4-BE49-F238E27FC236}">
                <a16:creationId xmlns:a16="http://schemas.microsoft.com/office/drawing/2014/main" id="{0E738239-DF84-5693-BBB0-8D8F45AC1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25" y="1417660"/>
            <a:ext cx="3032493" cy="2274369"/>
          </a:xfrm>
          <a:prstGeom prst="rect">
            <a:avLst/>
          </a:prstGeom>
        </p:spPr>
      </p:pic>
      <p:sp>
        <p:nvSpPr>
          <p:cNvPr id="8" name="TextBox 7">
            <a:extLst>
              <a:ext uri="{FF2B5EF4-FFF2-40B4-BE49-F238E27FC236}">
                <a16:creationId xmlns:a16="http://schemas.microsoft.com/office/drawing/2014/main" id="{DFDD57A5-DB50-A7C3-83C0-1A42EC7224C9}"/>
              </a:ext>
            </a:extLst>
          </p:cNvPr>
          <p:cNvSpPr txBox="1"/>
          <p:nvPr/>
        </p:nvSpPr>
        <p:spPr>
          <a:xfrm>
            <a:off x="3829341" y="5972914"/>
            <a:ext cx="6531209" cy="646331"/>
          </a:xfrm>
          <a:prstGeom prst="rect">
            <a:avLst/>
          </a:prstGeom>
          <a:noFill/>
        </p:spPr>
        <p:txBody>
          <a:bodyPr wrap="square" rtlCol="0">
            <a:spAutoFit/>
          </a:bodyPr>
          <a:lstStyle/>
          <a:p>
            <a:r>
              <a:rPr lang="en-US" dirty="0"/>
              <a:t>1kHz frequency, 1% attenuation filter, 24 </a:t>
            </a:r>
            <a:r>
              <a:rPr lang="en-US" dirty="0" err="1"/>
              <a:t>microsend</a:t>
            </a:r>
            <a:r>
              <a:rPr lang="en-US" dirty="0"/>
              <a:t> shutter speed (long)</a:t>
            </a:r>
          </a:p>
        </p:txBody>
      </p:sp>
      <p:pic>
        <p:nvPicPr>
          <p:cNvPr id="5" name="Picture 4" descr="A blue circle with red and black dots&#10;&#10;Description automatically generated">
            <a:extLst>
              <a:ext uri="{FF2B5EF4-FFF2-40B4-BE49-F238E27FC236}">
                <a16:creationId xmlns:a16="http://schemas.microsoft.com/office/drawing/2014/main" id="{600C2899-2F84-F195-BD72-6ED531074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539" y="1411144"/>
            <a:ext cx="5774392" cy="4561770"/>
          </a:xfrm>
          <a:prstGeom prst="rect">
            <a:avLst/>
          </a:prstGeom>
        </p:spPr>
      </p:pic>
      <p:pic>
        <p:nvPicPr>
          <p:cNvPr id="10" name="Picture 9" descr="A bright light in the dark&#10;&#10;Description automatically generated">
            <a:extLst>
              <a:ext uri="{FF2B5EF4-FFF2-40B4-BE49-F238E27FC236}">
                <a16:creationId xmlns:a16="http://schemas.microsoft.com/office/drawing/2014/main" id="{F071B7CC-8A25-DA5F-7D18-D4DFF11E8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165" y="3692029"/>
            <a:ext cx="3032493" cy="2258995"/>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C582FACC-7426-A45C-6F0C-0AFC0A6F73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4392" y="1777504"/>
            <a:ext cx="2133600" cy="3829050"/>
          </a:xfrm>
          <a:prstGeom prst="rect">
            <a:avLst/>
          </a:prstGeom>
        </p:spPr>
      </p:pic>
      <p:sp>
        <p:nvSpPr>
          <p:cNvPr id="15" name="Rectangle: Rounded Corners 14">
            <a:extLst>
              <a:ext uri="{FF2B5EF4-FFF2-40B4-BE49-F238E27FC236}">
                <a16:creationId xmlns:a16="http://schemas.microsoft.com/office/drawing/2014/main" id="{EF037294-82F3-0D0C-1A9A-91BC95AEFD0C}"/>
              </a:ext>
            </a:extLst>
          </p:cNvPr>
          <p:cNvSpPr/>
          <p:nvPr/>
        </p:nvSpPr>
        <p:spPr>
          <a:xfrm>
            <a:off x="10861482" y="2695492"/>
            <a:ext cx="1236510" cy="206734"/>
          </a:xfrm>
          <a:prstGeom prst="roundRect">
            <a:avLst/>
          </a:pr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805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D2B5C-31CB-DB1F-F28F-5428A3DFCDDE}"/>
              </a:ext>
            </a:extLst>
          </p:cNvPr>
          <p:cNvSpPr>
            <a:spLocks noGrp="1"/>
          </p:cNvSpPr>
          <p:nvPr>
            <p:ph type="title"/>
          </p:nvPr>
        </p:nvSpPr>
        <p:spPr>
          <a:xfrm>
            <a:off x="225950" y="635471"/>
            <a:ext cx="10492408" cy="1010450"/>
          </a:xfrm>
        </p:spPr>
        <p:txBody>
          <a:bodyPr/>
          <a:lstStyle/>
          <a:p>
            <a:r>
              <a:rPr lang="en-US" dirty="0"/>
              <a:t>Results – Bi Convex Lens</a:t>
            </a:r>
          </a:p>
        </p:txBody>
      </p:sp>
      <p:pic>
        <p:nvPicPr>
          <p:cNvPr id="12" name="Picture 11" descr="A screen shot of a computer screen&#10;&#10;Description automatically generated">
            <a:extLst>
              <a:ext uri="{FF2B5EF4-FFF2-40B4-BE49-F238E27FC236}">
                <a16:creationId xmlns:a16="http://schemas.microsoft.com/office/drawing/2014/main" id="{CE055A22-5103-48BB-4587-934102293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169" y="1729000"/>
            <a:ext cx="5267664" cy="4167019"/>
          </a:xfrm>
          <a:prstGeom prst="rect">
            <a:avLst/>
          </a:prstGeom>
        </p:spPr>
      </p:pic>
      <p:pic>
        <p:nvPicPr>
          <p:cNvPr id="18" name="Picture 17" descr="A machine with wires and a screw&#10;&#10;Description automatically generated with medium confidence">
            <a:extLst>
              <a:ext uri="{FF2B5EF4-FFF2-40B4-BE49-F238E27FC236}">
                <a16:creationId xmlns:a16="http://schemas.microsoft.com/office/drawing/2014/main" id="{5FCF8C26-098B-799D-9279-53A946498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36" y="1752349"/>
            <a:ext cx="3090242" cy="4120323"/>
          </a:xfrm>
          <a:prstGeom prst="rect">
            <a:avLst/>
          </a:prstGeom>
        </p:spPr>
      </p:pic>
      <p:sp>
        <p:nvSpPr>
          <p:cNvPr id="19" name="TextBox 18">
            <a:extLst>
              <a:ext uri="{FF2B5EF4-FFF2-40B4-BE49-F238E27FC236}">
                <a16:creationId xmlns:a16="http://schemas.microsoft.com/office/drawing/2014/main" id="{1F73C930-6615-F794-F009-7C583361713E}"/>
              </a:ext>
            </a:extLst>
          </p:cNvPr>
          <p:cNvSpPr txBox="1"/>
          <p:nvPr/>
        </p:nvSpPr>
        <p:spPr>
          <a:xfrm>
            <a:off x="361862" y="6002447"/>
            <a:ext cx="5267664" cy="369332"/>
          </a:xfrm>
          <a:prstGeom prst="rect">
            <a:avLst/>
          </a:prstGeom>
          <a:noFill/>
        </p:spPr>
        <p:txBody>
          <a:bodyPr wrap="square" rtlCol="0">
            <a:spAutoFit/>
          </a:bodyPr>
          <a:lstStyle/>
          <a:p>
            <a:r>
              <a:rPr lang="en-US" dirty="0"/>
              <a:t>Lens Info: LB1844, F = 50.0mm</a:t>
            </a:r>
          </a:p>
        </p:txBody>
      </p:sp>
      <p:pic>
        <p:nvPicPr>
          <p:cNvPr id="3" name="Picture 2" descr="A blue circle with red dots&#10;&#10;Description automatically generated">
            <a:extLst>
              <a:ext uri="{FF2B5EF4-FFF2-40B4-BE49-F238E27FC236}">
                <a16:creationId xmlns:a16="http://schemas.microsoft.com/office/drawing/2014/main" id="{62B708F5-9179-AC60-CEE6-A2CC92F9A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4282" y="4758580"/>
            <a:ext cx="1985465" cy="1721536"/>
          </a:xfrm>
          <a:prstGeom prst="rect">
            <a:avLst/>
          </a:prstGeom>
        </p:spPr>
      </p:pic>
      <p:pic>
        <p:nvPicPr>
          <p:cNvPr id="6" name="Picture 5" descr="A blue and red circle with black background&#10;&#10;Description automatically generated">
            <a:extLst>
              <a:ext uri="{FF2B5EF4-FFF2-40B4-BE49-F238E27FC236}">
                <a16:creationId xmlns:a16="http://schemas.microsoft.com/office/drawing/2014/main" id="{93DBCD01-7777-6830-1C7F-F6A185D0D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747" y="4758580"/>
            <a:ext cx="1772331" cy="1733235"/>
          </a:xfrm>
          <a:prstGeom prst="rect">
            <a:avLst/>
          </a:prstGeom>
        </p:spPr>
      </p:pic>
      <p:pic>
        <p:nvPicPr>
          <p:cNvPr id="8" name="Picture 7" descr="A screen shot of a computer screen&#10;&#10;Description automatically generated">
            <a:extLst>
              <a:ext uri="{FF2B5EF4-FFF2-40B4-BE49-F238E27FC236}">
                <a16:creationId xmlns:a16="http://schemas.microsoft.com/office/drawing/2014/main" id="{D76F82DE-42AF-85EC-8806-72777C00B9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2078" y="4758580"/>
            <a:ext cx="2210085" cy="1743380"/>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E6BB5643-8FD2-83FC-13BB-0A788B1FD7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7720" y="2102206"/>
            <a:ext cx="2581275" cy="3648075"/>
          </a:xfrm>
          <a:prstGeom prst="rect">
            <a:avLst/>
          </a:prstGeom>
        </p:spPr>
      </p:pic>
    </p:spTree>
    <p:extLst>
      <p:ext uri="{BB962C8B-B14F-4D97-AF65-F5344CB8AC3E}">
        <p14:creationId xmlns:p14="http://schemas.microsoft.com/office/powerpoint/2010/main" val="1777981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D2B5C-31CB-DB1F-F28F-5428A3DFCDDE}"/>
              </a:ext>
            </a:extLst>
          </p:cNvPr>
          <p:cNvSpPr>
            <a:spLocks noGrp="1"/>
          </p:cNvSpPr>
          <p:nvPr>
            <p:ph type="title"/>
          </p:nvPr>
        </p:nvSpPr>
        <p:spPr>
          <a:xfrm>
            <a:off x="225950" y="635471"/>
            <a:ext cx="10492408" cy="1010450"/>
          </a:xfrm>
        </p:spPr>
        <p:txBody>
          <a:bodyPr/>
          <a:lstStyle/>
          <a:p>
            <a:r>
              <a:rPr lang="en-US" dirty="0"/>
              <a:t>Results – Bi Concave Lens</a:t>
            </a:r>
          </a:p>
        </p:txBody>
      </p:sp>
      <p:sp>
        <p:nvSpPr>
          <p:cNvPr id="19" name="TextBox 18">
            <a:extLst>
              <a:ext uri="{FF2B5EF4-FFF2-40B4-BE49-F238E27FC236}">
                <a16:creationId xmlns:a16="http://schemas.microsoft.com/office/drawing/2014/main" id="{1F73C930-6615-F794-F009-7C583361713E}"/>
              </a:ext>
            </a:extLst>
          </p:cNvPr>
          <p:cNvSpPr txBox="1"/>
          <p:nvPr/>
        </p:nvSpPr>
        <p:spPr>
          <a:xfrm>
            <a:off x="361862" y="6002447"/>
            <a:ext cx="5267664" cy="369332"/>
          </a:xfrm>
          <a:prstGeom prst="rect">
            <a:avLst/>
          </a:prstGeom>
          <a:noFill/>
        </p:spPr>
        <p:txBody>
          <a:bodyPr wrap="square" rtlCol="0">
            <a:spAutoFit/>
          </a:bodyPr>
          <a:lstStyle/>
          <a:p>
            <a:r>
              <a:rPr lang="en-US" dirty="0"/>
              <a:t>Lens Info: LB1357, F = -50mm</a:t>
            </a:r>
          </a:p>
        </p:txBody>
      </p:sp>
      <p:pic>
        <p:nvPicPr>
          <p:cNvPr id="6" name="Picture 5" descr="A screen shot of a computer&#10;&#10;Description automatically generated">
            <a:extLst>
              <a:ext uri="{FF2B5EF4-FFF2-40B4-BE49-F238E27FC236}">
                <a16:creationId xmlns:a16="http://schemas.microsoft.com/office/drawing/2014/main" id="{D2E65008-7AD4-9D71-B339-1730308C2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5214" y="2266203"/>
            <a:ext cx="2306287" cy="3322152"/>
          </a:xfrm>
          <a:prstGeom prst="rect">
            <a:avLst/>
          </a:prstGeom>
        </p:spPr>
      </p:pic>
      <p:pic>
        <p:nvPicPr>
          <p:cNvPr id="20" name="Picture 19" descr="A machine with wires and a piece of equipment&#10;&#10;Description automatically generated with medium confidence">
            <a:extLst>
              <a:ext uri="{FF2B5EF4-FFF2-40B4-BE49-F238E27FC236}">
                <a16:creationId xmlns:a16="http://schemas.microsoft.com/office/drawing/2014/main" id="{EC1CAAD7-BE4D-4005-4751-45025A651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89" y="1834674"/>
            <a:ext cx="3090242" cy="4120322"/>
          </a:xfrm>
          <a:prstGeom prst="rect">
            <a:avLst/>
          </a:prstGeom>
        </p:spPr>
      </p:pic>
      <p:pic>
        <p:nvPicPr>
          <p:cNvPr id="21" name="Picture 20" descr="A screen shot of a blue screen&#10;&#10;Description automatically generated">
            <a:extLst>
              <a:ext uri="{FF2B5EF4-FFF2-40B4-BE49-F238E27FC236}">
                <a16:creationId xmlns:a16="http://schemas.microsoft.com/office/drawing/2014/main" id="{B5D71F17-116E-2312-1193-057F8F55B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4391" y="1834674"/>
            <a:ext cx="5280178" cy="4185210"/>
          </a:xfrm>
          <a:prstGeom prst="rect">
            <a:avLst/>
          </a:prstGeom>
        </p:spPr>
      </p:pic>
    </p:spTree>
    <p:extLst>
      <p:ext uri="{BB962C8B-B14F-4D97-AF65-F5344CB8AC3E}">
        <p14:creationId xmlns:p14="http://schemas.microsoft.com/office/powerpoint/2010/main" val="177455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D2B5C-31CB-DB1F-F28F-5428A3DFCDDE}"/>
              </a:ext>
            </a:extLst>
          </p:cNvPr>
          <p:cNvSpPr>
            <a:spLocks noGrp="1"/>
          </p:cNvSpPr>
          <p:nvPr>
            <p:ph type="title"/>
          </p:nvPr>
        </p:nvSpPr>
        <p:spPr>
          <a:xfrm>
            <a:off x="225950" y="635471"/>
            <a:ext cx="10492408" cy="1010450"/>
          </a:xfrm>
        </p:spPr>
        <p:txBody>
          <a:bodyPr>
            <a:normAutofit/>
          </a:bodyPr>
          <a:lstStyle/>
          <a:p>
            <a:r>
              <a:rPr lang="en-US" dirty="0"/>
              <a:t>Results – Misaligned Red Interferometer</a:t>
            </a:r>
          </a:p>
        </p:txBody>
      </p:sp>
      <p:pic>
        <p:nvPicPr>
          <p:cNvPr id="3" name="Picture 2" descr="A close-up of a computer screen&#10;&#10;Description automatically generated">
            <a:extLst>
              <a:ext uri="{FF2B5EF4-FFF2-40B4-BE49-F238E27FC236}">
                <a16:creationId xmlns:a16="http://schemas.microsoft.com/office/drawing/2014/main" id="{DFE0C4D2-3F53-4915-8626-F127586E6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2641" y="2471705"/>
            <a:ext cx="4035738" cy="3119232"/>
          </a:xfrm>
          <a:prstGeom prst="rect">
            <a:avLst/>
          </a:prstGeom>
        </p:spPr>
      </p:pic>
      <p:pic>
        <p:nvPicPr>
          <p:cNvPr id="7" name="Picture 6" descr="A computer screen shot of a red and blue circle&#10;&#10;Description automatically generated">
            <a:extLst>
              <a:ext uri="{FF2B5EF4-FFF2-40B4-BE49-F238E27FC236}">
                <a16:creationId xmlns:a16="http://schemas.microsoft.com/office/drawing/2014/main" id="{39A799A5-4CFD-100C-EB6B-2DF3F7D3D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640" y="2483697"/>
            <a:ext cx="3942749" cy="3107240"/>
          </a:xfrm>
          <a:prstGeom prst="rect">
            <a:avLst/>
          </a:prstGeom>
        </p:spPr>
      </p:pic>
      <p:sp>
        <p:nvSpPr>
          <p:cNvPr id="8" name="TextBox 7">
            <a:extLst>
              <a:ext uri="{FF2B5EF4-FFF2-40B4-BE49-F238E27FC236}">
                <a16:creationId xmlns:a16="http://schemas.microsoft.com/office/drawing/2014/main" id="{434226E4-2504-AB2B-C8E0-EA6D5EBD8070}"/>
              </a:ext>
            </a:extLst>
          </p:cNvPr>
          <p:cNvSpPr txBox="1"/>
          <p:nvPr/>
        </p:nvSpPr>
        <p:spPr>
          <a:xfrm>
            <a:off x="546028" y="1461255"/>
            <a:ext cx="10566257" cy="646331"/>
          </a:xfrm>
          <a:prstGeom prst="rect">
            <a:avLst/>
          </a:prstGeom>
          <a:noFill/>
        </p:spPr>
        <p:txBody>
          <a:bodyPr wrap="square" rtlCol="0">
            <a:spAutoFit/>
          </a:bodyPr>
          <a:lstStyle/>
          <a:p>
            <a:r>
              <a:rPr lang="en-US" dirty="0"/>
              <a:t>Quick and dirty first attempt – Heterodyne Frequency: 1kHz</a:t>
            </a:r>
          </a:p>
          <a:p>
            <a:r>
              <a:rPr lang="en-US" dirty="0"/>
              <a:t>It is not well aligned, so you we don’t see the nice concentric bands, but you can see fringes which is cool!</a:t>
            </a:r>
          </a:p>
        </p:txBody>
      </p:sp>
      <p:pic>
        <p:nvPicPr>
          <p:cNvPr id="10" name="Picture 9" descr="A close up of a card&#10;&#10;Description automatically generated">
            <a:extLst>
              <a:ext uri="{FF2B5EF4-FFF2-40B4-BE49-F238E27FC236}">
                <a16:creationId xmlns:a16="http://schemas.microsoft.com/office/drawing/2014/main" id="{75C28B0F-2187-D130-45AD-40E0FE06F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43" y="4766121"/>
            <a:ext cx="1525499" cy="2033998"/>
          </a:xfrm>
          <a:prstGeom prst="rect">
            <a:avLst/>
          </a:prstGeom>
        </p:spPr>
      </p:pic>
      <p:pic>
        <p:nvPicPr>
          <p:cNvPr id="12" name="Picture 11" descr="A black board with many wires and a black object with a yellow and black object on it&#10;&#10;Description automatically generated with medium confidence">
            <a:extLst>
              <a:ext uri="{FF2B5EF4-FFF2-40B4-BE49-F238E27FC236}">
                <a16:creationId xmlns:a16="http://schemas.microsoft.com/office/drawing/2014/main" id="{813A1A99-4023-32FE-FBA5-5932374AD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555" y="2230241"/>
            <a:ext cx="3381174" cy="2535881"/>
          </a:xfrm>
          <a:prstGeom prst="rect">
            <a:avLst/>
          </a:prstGeom>
        </p:spPr>
      </p:pic>
      <p:pic>
        <p:nvPicPr>
          <p:cNvPr id="14" name="Picture 13" descr="A person holding a pliers&#10;&#10;Description automatically generated">
            <a:extLst>
              <a:ext uri="{FF2B5EF4-FFF2-40B4-BE49-F238E27FC236}">
                <a16:creationId xmlns:a16="http://schemas.microsoft.com/office/drawing/2014/main" id="{07A27AC8-B12E-D45A-4C74-FD68884D4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142" y="4766122"/>
            <a:ext cx="1525498" cy="2033997"/>
          </a:xfrm>
          <a:prstGeom prst="rect">
            <a:avLst/>
          </a:prstGeom>
        </p:spPr>
      </p:pic>
    </p:spTree>
    <p:extLst>
      <p:ext uri="{BB962C8B-B14F-4D97-AF65-F5344CB8AC3E}">
        <p14:creationId xmlns:p14="http://schemas.microsoft.com/office/powerpoint/2010/main" val="2353937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D2B5C-31CB-DB1F-F28F-5428A3DFCDDE}"/>
              </a:ext>
            </a:extLst>
          </p:cNvPr>
          <p:cNvSpPr>
            <a:spLocks noGrp="1"/>
          </p:cNvSpPr>
          <p:nvPr>
            <p:ph type="title"/>
          </p:nvPr>
        </p:nvSpPr>
        <p:spPr>
          <a:xfrm>
            <a:off x="225950" y="635471"/>
            <a:ext cx="10492408" cy="1010450"/>
          </a:xfrm>
        </p:spPr>
        <p:txBody>
          <a:bodyPr/>
          <a:lstStyle/>
          <a:p>
            <a:r>
              <a:rPr lang="en-US" dirty="0"/>
              <a:t>Noise Hunting</a:t>
            </a:r>
          </a:p>
        </p:txBody>
      </p:sp>
      <p:sp>
        <p:nvSpPr>
          <p:cNvPr id="2" name="TextBox 1">
            <a:extLst>
              <a:ext uri="{FF2B5EF4-FFF2-40B4-BE49-F238E27FC236}">
                <a16:creationId xmlns:a16="http://schemas.microsoft.com/office/drawing/2014/main" id="{A30EC976-67D4-F18F-F98C-3E1347E9E253}"/>
              </a:ext>
            </a:extLst>
          </p:cNvPr>
          <p:cNvSpPr txBox="1"/>
          <p:nvPr/>
        </p:nvSpPr>
        <p:spPr>
          <a:xfrm>
            <a:off x="349857" y="1820849"/>
            <a:ext cx="10492408" cy="2031325"/>
          </a:xfrm>
          <a:prstGeom prst="rect">
            <a:avLst/>
          </a:prstGeom>
          <a:noFill/>
        </p:spPr>
        <p:txBody>
          <a:bodyPr wrap="square" rtlCol="0">
            <a:spAutoFit/>
          </a:bodyPr>
          <a:lstStyle/>
          <a:p>
            <a:r>
              <a:rPr lang="en-US" dirty="0"/>
              <a:t>Josh’s Ideas for how to noise hunt:</a:t>
            </a:r>
          </a:p>
          <a:p>
            <a:endParaRPr lang="en-US" dirty="0"/>
          </a:p>
          <a:p>
            <a:pPr marL="342900" indent="-342900">
              <a:buAutoNum type="arabicPeriod"/>
            </a:pPr>
            <a:r>
              <a:rPr lang="en-US" dirty="0"/>
              <a:t>Digital Filter – currently the low pass </a:t>
            </a:r>
            <a:r>
              <a:rPr lang="en-US" i="1" dirty="0"/>
              <a:t>introduces</a:t>
            </a:r>
            <a:r>
              <a:rPr lang="en-US" dirty="0"/>
              <a:t> noise</a:t>
            </a:r>
          </a:p>
          <a:p>
            <a:pPr marL="342900" indent="-342900">
              <a:buAutoNum type="arabicPeriod"/>
            </a:pPr>
            <a:r>
              <a:rPr lang="en-US" dirty="0"/>
              <a:t>Analog filter – right now the signal’s mean is -57mVpp… make a new one probably </a:t>
            </a:r>
          </a:p>
          <a:p>
            <a:pPr marL="342900" indent="-342900">
              <a:buAutoNum type="arabicPeriod"/>
            </a:pPr>
            <a:r>
              <a:rPr lang="en-US" dirty="0"/>
              <a:t>Look into Y8 vs Y16 modes for the Camera</a:t>
            </a:r>
          </a:p>
          <a:p>
            <a:pPr marL="342900" indent="-342900">
              <a:buAutoNum type="arabicPeriod"/>
            </a:pPr>
            <a:r>
              <a:rPr lang="en-US" dirty="0"/>
              <a:t>Clocking</a:t>
            </a:r>
          </a:p>
          <a:p>
            <a:pPr marL="342900" indent="-342900">
              <a:buAutoNum type="arabicPeriod"/>
            </a:pPr>
            <a:r>
              <a:rPr lang="en-US" dirty="0"/>
              <a:t>For the 0 crossing image, switch from wait 1 period, to take picture instantly</a:t>
            </a:r>
          </a:p>
        </p:txBody>
      </p:sp>
    </p:spTree>
    <p:extLst>
      <p:ext uri="{BB962C8B-B14F-4D97-AF65-F5344CB8AC3E}">
        <p14:creationId xmlns:p14="http://schemas.microsoft.com/office/powerpoint/2010/main" val="1512739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56F3-A4D7-C002-35B2-FB0FE764C30E}"/>
              </a:ext>
            </a:extLst>
          </p:cNvPr>
          <p:cNvSpPr>
            <a:spLocks noGrp="1"/>
          </p:cNvSpPr>
          <p:nvPr>
            <p:ph type="title"/>
          </p:nvPr>
        </p:nvSpPr>
        <p:spPr/>
        <p:txBody>
          <a:bodyPr/>
          <a:lstStyle/>
          <a:p>
            <a:r>
              <a:rPr lang="en-US" dirty="0"/>
              <a:t>Verilog Code</a:t>
            </a:r>
          </a:p>
        </p:txBody>
      </p:sp>
      <p:pic>
        <p:nvPicPr>
          <p:cNvPr id="13" name="Content Placeholder 12">
            <a:extLst>
              <a:ext uri="{FF2B5EF4-FFF2-40B4-BE49-F238E27FC236}">
                <a16:creationId xmlns:a16="http://schemas.microsoft.com/office/drawing/2014/main" id="{FDEF5516-5425-18BC-5CDF-748B0F5C6B2E}"/>
              </a:ext>
            </a:extLst>
          </p:cNvPr>
          <p:cNvPicPr>
            <a:picLocks noGrp="1" noChangeAspect="1"/>
          </p:cNvPicPr>
          <p:nvPr>
            <p:ph idx="1"/>
          </p:nvPr>
        </p:nvPicPr>
        <p:blipFill>
          <a:blip r:embed="rId2"/>
          <a:stretch>
            <a:fillRect/>
          </a:stretch>
        </p:blipFill>
        <p:spPr>
          <a:xfrm>
            <a:off x="304645" y="2627980"/>
            <a:ext cx="11798710" cy="2441112"/>
          </a:xfrm>
        </p:spPr>
      </p:pic>
    </p:spTree>
    <p:extLst>
      <p:ext uri="{BB962C8B-B14F-4D97-AF65-F5344CB8AC3E}">
        <p14:creationId xmlns:p14="http://schemas.microsoft.com/office/powerpoint/2010/main" val="958850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56F3-A4D7-C002-35B2-FB0FE764C30E}"/>
              </a:ext>
            </a:extLst>
          </p:cNvPr>
          <p:cNvSpPr>
            <a:spLocks noGrp="1"/>
          </p:cNvSpPr>
          <p:nvPr>
            <p:ph type="title"/>
          </p:nvPr>
        </p:nvSpPr>
        <p:spPr/>
        <p:txBody>
          <a:bodyPr/>
          <a:lstStyle/>
          <a:p>
            <a:r>
              <a:rPr lang="en-US" dirty="0"/>
              <a:t>Is it the Delay logic?</a:t>
            </a:r>
          </a:p>
        </p:txBody>
      </p:sp>
      <p:pic>
        <p:nvPicPr>
          <p:cNvPr id="6" name="Content Placeholder 5">
            <a:extLst>
              <a:ext uri="{FF2B5EF4-FFF2-40B4-BE49-F238E27FC236}">
                <a16:creationId xmlns:a16="http://schemas.microsoft.com/office/drawing/2014/main" id="{E32B6431-673D-70D3-3ECD-14E4AA4CAC86}"/>
              </a:ext>
            </a:extLst>
          </p:cNvPr>
          <p:cNvPicPr>
            <a:picLocks noGrp="1" noChangeAspect="1"/>
          </p:cNvPicPr>
          <p:nvPr>
            <p:ph idx="1"/>
          </p:nvPr>
        </p:nvPicPr>
        <p:blipFill>
          <a:blip r:embed="rId2"/>
          <a:stretch>
            <a:fillRect/>
          </a:stretch>
        </p:blipFill>
        <p:spPr>
          <a:xfrm>
            <a:off x="565079" y="1527588"/>
            <a:ext cx="5372731" cy="2415147"/>
          </a:xfrm>
        </p:spPr>
      </p:pic>
      <p:pic>
        <p:nvPicPr>
          <p:cNvPr id="10" name="Picture 9" descr="A computer screen with a graph&#10;&#10;Description automatically generated">
            <a:extLst>
              <a:ext uri="{FF2B5EF4-FFF2-40B4-BE49-F238E27FC236}">
                <a16:creationId xmlns:a16="http://schemas.microsoft.com/office/drawing/2014/main" id="{E9A949CD-AE99-68DD-A551-3D0691DE0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632" y="772601"/>
            <a:ext cx="3677264" cy="2757948"/>
          </a:xfrm>
          <a:prstGeom prst="rect">
            <a:avLst/>
          </a:prstGeom>
        </p:spPr>
      </p:pic>
      <p:pic>
        <p:nvPicPr>
          <p:cNvPr id="12" name="Picture 11" descr="A screen shot of a device&#10;&#10;Description automatically generated">
            <a:extLst>
              <a:ext uri="{FF2B5EF4-FFF2-40B4-BE49-F238E27FC236}">
                <a16:creationId xmlns:a16="http://schemas.microsoft.com/office/drawing/2014/main" id="{5A19E434-BC33-716C-B82E-802D7A789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609970" y="3209749"/>
            <a:ext cx="2896588" cy="3862118"/>
          </a:xfrm>
          <a:prstGeom prst="rect">
            <a:avLst/>
          </a:prstGeom>
        </p:spPr>
      </p:pic>
      <p:pic>
        <p:nvPicPr>
          <p:cNvPr id="15" name="Picture 14">
            <a:extLst>
              <a:ext uri="{FF2B5EF4-FFF2-40B4-BE49-F238E27FC236}">
                <a16:creationId xmlns:a16="http://schemas.microsoft.com/office/drawing/2014/main" id="{9824CF5C-5BA0-72F1-C39D-C13CE5F2ADEA}"/>
              </a:ext>
            </a:extLst>
          </p:cNvPr>
          <p:cNvPicPr>
            <a:picLocks noChangeAspect="1"/>
          </p:cNvPicPr>
          <p:nvPr/>
        </p:nvPicPr>
        <p:blipFill>
          <a:blip r:embed="rId5"/>
          <a:stretch>
            <a:fillRect/>
          </a:stretch>
        </p:blipFill>
        <p:spPr>
          <a:xfrm rot="16200000">
            <a:off x="4647706" y="3275971"/>
            <a:ext cx="2896587" cy="3729677"/>
          </a:xfrm>
          <a:prstGeom prst="rect">
            <a:avLst/>
          </a:prstGeom>
        </p:spPr>
      </p:pic>
      <p:sp>
        <p:nvSpPr>
          <p:cNvPr id="16" name="TextBox 15">
            <a:extLst>
              <a:ext uri="{FF2B5EF4-FFF2-40B4-BE49-F238E27FC236}">
                <a16:creationId xmlns:a16="http://schemas.microsoft.com/office/drawing/2014/main" id="{A5ACEF47-F30B-E666-B09D-03BFF86C21C2}"/>
              </a:ext>
            </a:extLst>
          </p:cNvPr>
          <p:cNvSpPr txBox="1"/>
          <p:nvPr/>
        </p:nvSpPr>
        <p:spPr>
          <a:xfrm>
            <a:off x="422787" y="4149213"/>
            <a:ext cx="3293807" cy="646331"/>
          </a:xfrm>
          <a:prstGeom prst="rect">
            <a:avLst/>
          </a:prstGeom>
          <a:noFill/>
        </p:spPr>
        <p:txBody>
          <a:bodyPr wrap="square" rtlCol="0">
            <a:spAutoFit/>
          </a:bodyPr>
          <a:lstStyle/>
          <a:p>
            <a:r>
              <a:rPr lang="en-US" dirty="0"/>
              <a:t>Delay logic is fine! Each hard coded delay works</a:t>
            </a:r>
          </a:p>
        </p:txBody>
      </p:sp>
    </p:spTree>
    <p:extLst>
      <p:ext uri="{BB962C8B-B14F-4D97-AF65-F5344CB8AC3E}">
        <p14:creationId xmlns:p14="http://schemas.microsoft.com/office/powerpoint/2010/main" val="1304504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6E9-5F3E-1346-AA1E-B51392E70424}"/>
              </a:ext>
            </a:extLst>
          </p:cNvPr>
          <p:cNvSpPr>
            <a:spLocks noGrp="1"/>
          </p:cNvSpPr>
          <p:nvPr>
            <p:ph type="title"/>
          </p:nvPr>
        </p:nvSpPr>
        <p:spPr/>
        <p:txBody>
          <a:bodyPr/>
          <a:lstStyle/>
          <a:p>
            <a:r>
              <a:rPr lang="en-US" dirty="0"/>
              <a:t>Is it before the Delay Logic?</a:t>
            </a:r>
          </a:p>
        </p:txBody>
      </p:sp>
      <p:pic>
        <p:nvPicPr>
          <p:cNvPr id="5" name="Content Placeholder 4">
            <a:extLst>
              <a:ext uri="{FF2B5EF4-FFF2-40B4-BE49-F238E27FC236}">
                <a16:creationId xmlns:a16="http://schemas.microsoft.com/office/drawing/2014/main" id="{DFD57C1A-B052-F763-E34F-704A0CF9139A}"/>
              </a:ext>
            </a:extLst>
          </p:cNvPr>
          <p:cNvPicPr>
            <a:picLocks noGrp="1" noChangeAspect="1"/>
          </p:cNvPicPr>
          <p:nvPr>
            <p:ph idx="1"/>
          </p:nvPr>
        </p:nvPicPr>
        <p:blipFill>
          <a:blip r:embed="rId2"/>
          <a:stretch>
            <a:fillRect/>
          </a:stretch>
        </p:blipFill>
        <p:spPr>
          <a:xfrm>
            <a:off x="286822" y="1248220"/>
            <a:ext cx="7439525" cy="2847503"/>
          </a:xfrm>
        </p:spPr>
      </p:pic>
      <p:sp>
        <p:nvSpPr>
          <p:cNvPr id="6" name="TextBox 5">
            <a:extLst>
              <a:ext uri="{FF2B5EF4-FFF2-40B4-BE49-F238E27FC236}">
                <a16:creationId xmlns:a16="http://schemas.microsoft.com/office/drawing/2014/main" id="{68BCB74E-77C0-A0AC-E46A-AABD34D32859}"/>
              </a:ext>
            </a:extLst>
          </p:cNvPr>
          <p:cNvSpPr txBox="1"/>
          <p:nvPr/>
        </p:nvSpPr>
        <p:spPr>
          <a:xfrm>
            <a:off x="8278761" y="2487561"/>
            <a:ext cx="3716594" cy="3693319"/>
          </a:xfrm>
          <a:prstGeom prst="rect">
            <a:avLst/>
          </a:prstGeom>
          <a:noFill/>
        </p:spPr>
        <p:txBody>
          <a:bodyPr wrap="square" rtlCol="0">
            <a:spAutoFit/>
          </a:bodyPr>
          <a:lstStyle/>
          <a:p>
            <a:r>
              <a:rPr lang="en-US" dirty="0"/>
              <a:t>This AND gate checks for </a:t>
            </a:r>
          </a:p>
          <a:p>
            <a:endParaRPr lang="en-US" dirty="0"/>
          </a:p>
          <a:p>
            <a:r>
              <a:rPr lang="en-US" dirty="0"/>
              <a:t>	1. Rising edge in signal</a:t>
            </a:r>
          </a:p>
          <a:p>
            <a:r>
              <a:rPr lang="en-US" dirty="0"/>
              <a:t>	2. User Requests trigger</a:t>
            </a:r>
          </a:p>
          <a:p>
            <a:endParaRPr lang="en-US" dirty="0"/>
          </a:p>
          <a:p>
            <a:r>
              <a:rPr lang="en-US" dirty="0"/>
              <a:t>Currently, this outputs </a:t>
            </a:r>
            <a:r>
              <a:rPr lang="en-US" u="sng" dirty="0"/>
              <a:t>nothing</a:t>
            </a:r>
          </a:p>
          <a:p>
            <a:endParaRPr lang="en-US" dirty="0"/>
          </a:p>
          <a:p>
            <a:r>
              <a:rPr lang="en-US" dirty="0"/>
              <a:t>Switching to an OR gate: </a:t>
            </a:r>
            <a:r>
              <a:rPr lang="en-US" b="1" dirty="0"/>
              <a:t>Rising edge pulses</a:t>
            </a:r>
          </a:p>
          <a:p>
            <a:endParaRPr lang="en-US" b="1" dirty="0"/>
          </a:p>
          <a:p>
            <a:r>
              <a:rPr lang="en-US" b="1" dirty="0"/>
              <a:t>This means that the “camera is ready” communication is not being read from the FPGA</a:t>
            </a:r>
          </a:p>
        </p:txBody>
      </p:sp>
      <p:pic>
        <p:nvPicPr>
          <p:cNvPr id="12" name="Picture 11" descr="A computer screen with numbers and numbers&#10;&#10;Description automatically generated">
            <a:extLst>
              <a:ext uri="{FF2B5EF4-FFF2-40B4-BE49-F238E27FC236}">
                <a16:creationId xmlns:a16="http://schemas.microsoft.com/office/drawing/2014/main" id="{70E0B672-93C0-D2A7-1D3C-4981CD1E7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32" y="3828353"/>
            <a:ext cx="3779753" cy="2970802"/>
          </a:xfrm>
          <a:prstGeom prst="rect">
            <a:avLst/>
          </a:prstGeom>
        </p:spPr>
      </p:pic>
      <p:sp>
        <p:nvSpPr>
          <p:cNvPr id="13" name="TextBox 12">
            <a:extLst>
              <a:ext uri="{FF2B5EF4-FFF2-40B4-BE49-F238E27FC236}">
                <a16:creationId xmlns:a16="http://schemas.microsoft.com/office/drawing/2014/main" id="{83EFD1CE-A0AC-0B24-3093-E90F669C3B16}"/>
              </a:ext>
            </a:extLst>
          </p:cNvPr>
          <p:cNvSpPr txBox="1"/>
          <p:nvPr/>
        </p:nvSpPr>
        <p:spPr>
          <a:xfrm>
            <a:off x="4094018" y="4009373"/>
            <a:ext cx="3210791" cy="1754326"/>
          </a:xfrm>
          <a:prstGeom prst="rect">
            <a:avLst/>
          </a:prstGeom>
          <a:noFill/>
        </p:spPr>
        <p:txBody>
          <a:bodyPr wrap="square" rtlCol="0">
            <a:spAutoFit/>
          </a:bodyPr>
          <a:lstStyle/>
          <a:p>
            <a:r>
              <a:rPr lang="en-US" dirty="0"/>
              <a:t>The server on the RP processor shows the delays being sent, but the FPGA doesn’t</a:t>
            </a:r>
          </a:p>
          <a:p>
            <a:endParaRPr lang="en-US" dirty="0"/>
          </a:p>
          <a:p>
            <a:r>
              <a:rPr lang="en-US" dirty="0"/>
              <a:t>This is a PC -&gt; FPGA issue </a:t>
            </a:r>
            <a:br>
              <a:rPr lang="en-US" dirty="0"/>
            </a:br>
            <a:r>
              <a:rPr lang="en-US" dirty="0"/>
              <a:t>NOT PC -&gt; Processor</a:t>
            </a:r>
          </a:p>
        </p:txBody>
      </p:sp>
    </p:spTree>
    <p:extLst>
      <p:ext uri="{BB962C8B-B14F-4D97-AF65-F5344CB8AC3E}">
        <p14:creationId xmlns:p14="http://schemas.microsoft.com/office/powerpoint/2010/main" val="44724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6E9-5F3E-1346-AA1E-B51392E70424}"/>
              </a:ext>
            </a:extLst>
          </p:cNvPr>
          <p:cNvSpPr>
            <a:spLocks noGrp="1"/>
          </p:cNvSpPr>
          <p:nvPr>
            <p:ph type="title"/>
          </p:nvPr>
        </p:nvSpPr>
        <p:spPr/>
        <p:txBody>
          <a:bodyPr/>
          <a:lstStyle/>
          <a:p>
            <a:r>
              <a:rPr lang="en-US" dirty="0"/>
              <a:t>Communication Logic</a:t>
            </a:r>
          </a:p>
        </p:txBody>
      </p:sp>
      <p:pic>
        <p:nvPicPr>
          <p:cNvPr id="8" name="Picture 7">
            <a:extLst>
              <a:ext uri="{FF2B5EF4-FFF2-40B4-BE49-F238E27FC236}">
                <a16:creationId xmlns:a16="http://schemas.microsoft.com/office/drawing/2014/main" id="{9C9B58EC-B4D5-8CAF-8758-FEA0B77CA2A1}"/>
              </a:ext>
            </a:extLst>
          </p:cNvPr>
          <p:cNvPicPr>
            <a:picLocks noChangeAspect="1"/>
          </p:cNvPicPr>
          <p:nvPr/>
        </p:nvPicPr>
        <p:blipFill>
          <a:blip r:embed="rId2"/>
          <a:stretch>
            <a:fillRect/>
          </a:stretch>
        </p:blipFill>
        <p:spPr>
          <a:xfrm>
            <a:off x="838200" y="1690688"/>
            <a:ext cx="6961239" cy="4049142"/>
          </a:xfrm>
          <a:prstGeom prst="rect">
            <a:avLst/>
          </a:prstGeom>
        </p:spPr>
      </p:pic>
      <p:sp>
        <p:nvSpPr>
          <p:cNvPr id="9" name="TextBox 8">
            <a:extLst>
              <a:ext uri="{FF2B5EF4-FFF2-40B4-BE49-F238E27FC236}">
                <a16:creationId xmlns:a16="http://schemas.microsoft.com/office/drawing/2014/main" id="{C363CD1B-1F50-0C56-E6BE-57304DF432DC}"/>
              </a:ext>
            </a:extLst>
          </p:cNvPr>
          <p:cNvSpPr txBox="1"/>
          <p:nvPr/>
        </p:nvSpPr>
        <p:spPr>
          <a:xfrm>
            <a:off x="7964129" y="1877961"/>
            <a:ext cx="3805084" cy="1200329"/>
          </a:xfrm>
          <a:prstGeom prst="rect">
            <a:avLst/>
          </a:prstGeom>
          <a:noFill/>
        </p:spPr>
        <p:txBody>
          <a:bodyPr wrap="square" rtlCol="0">
            <a:spAutoFit/>
          </a:bodyPr>
          <a:lstStyle/>
          <a:p>
            <a:r>
              <a:rPr lang="en-US" dirty="0"/>
              <a:t>The “</a:t>
            </a:r>
            <a:r>
              <a:rPr lang="en-US" dirty="0" err="1"/>
              <a:t>Grab_Delay</a:t>
            </a:r>
            <a:r>
              <a:rPr lang="en-US" dirty="0"/>
              <a:t>” and “</a:t>
            </a:r>
            <a:r>
              <a:rPr lang="en-US" dirty="0" err="1"/>
              <a:t>Grab_User_Input</a:t>
            </a:r>
            <a:r>
              <a:rPr lang="en-US" dirty="0"/>
              <a:t>” handle the </a:t>
            </a:r>
            <a:r>
              <a:rPr lang="en-US" dirty="0" err="1"/>
              <a:t>communiciation</a:t>
            </a:r>
            <a:r>
              <a:rPr lang="en-US" dirty="0"/>
              <a:t> from the </a:t>
            </a:r>
            <a:r>
              <a:rPr lang="en-US" u="sng" dirty="0"/>
              <a:t>PC to the FPGA</a:t>
            </a:r>
          </a:p>
        </p:txBody>
      </p:sp>
      <p:cxnSp>
        <p:nvCxnSpPr>
          <p:cNvPr id="11" name="Straight Arrow Connector 10">
            <a:extLst>
              <a:ext uri="{FF2B5EF4-FFF2-40B4-BE49-F238E27FC236}">
                <a16:creationId xmlns:a16="http://schemas.microsoft.com/office/drawing/2014/main" id="{49C8400A-3B42-7037-0335-C4E2CE8CCA07}"/>
              </a:ext>
            </a:extLst>
          </p:cNvPr>
          <p:cNvCxnSpPr/>
          <p:nvPr/>
        </p:nvCxnSpPr>
        <p:spPr>
          <a:xfrm flipH="1">
            <a:off x="6646606" y="4454013"/>
            <a:ext cx="1602659" cy="3834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006E779B-8249-B0EA-F48E-B6C19348286B}"/>
              </a:ext>
            </a:extLst>
          </p:cNvPr>
          <p:cNvSpPr txBox="1"/>
          <p:nvPr/>
        </p:nvSpPr>
        <p:spPr>
          <a:xfrm>
            <a:off x="8249265" y="4214191"/>
            <a:ext cx="3519948" cy="646331"/>
          </a:xfrm>
          <a:prstGeom prst="rect">
            <a:avLst/>
          </a:prstGeom>
          <a:noFill/>
        </p:spPr>
        <p:txBody>
          <a:bodyPr wrap="square" rtlCol="0">
            <a:spAutoFit/>
          </a:bodyPr>
          <a:lstStyle/>
          <a:p>
            <a:r>
              <a:rPr lang="en-US" dirty="0"/>
              <a:t>I wired this to an LED, and out put was nothing</a:t>
            </a:r>
          </a:p>
        </p:txBody>
      </p:sp>
      <p:sp>
        <p:nvSpPr>
          <p:cNvPr id="13" name="TextBox 12">
            <a:extLst>
              <a:ext uri="{FF2B5EF4-FFF2-40B4-BE49-F238E27FC236}">
                <a16:creationId xmlns:a16="http://schemas.microsoft.com/office/drawing/2014/main" id="{9AD591D7-7D28-92A5-2B74-DA4DDB17F601}"/>
              </a:ext>
            </a:extLst>
          </p:cNvPr>
          <p:cNvSpPr txBox="1"/>
          <p:nvPr/>
        </p:nvSpPr>
        <p:spPr>
          <a:xfrm>
            <a:off x="8249265" y="5564459"/>
            <a:ext cx="3519948" cy="1200329"/>
          </a:xfrm>
          <a:prstGeom prst="rect">
            <a:avLst/>
          </a:prstGeom>
          <a:noFill/>
        </p:spPr>
        <p:txBody>
          <a:bodyPr wrap="square" rtlCol="0">
            <a:spAutoFit/>
          </a:bodyPr>
          <a:lstStyle/>
          <a:p>
            <a:r>
              <a:rPr lang="en-US" b="1" dirty="0"/>
              <a:t>If we can get the FPGA to read the info from the PC, then we can allow the delays to be controlled by the PC</a:t>
            </a:r>
          </a:p>
        </p:txBody>
      </p:sp>
    </p:spTree>
    <p:extLst>
      <p:ext uri="{BB962C8B-B14F-4D97-AF65-F5344CB8AC3E}">
        <p14:creationId xmlns:p14="http://schemas.microsoft.com/office/powerpoint/2010/main" val="1386280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6E9-5F3E-1346-AA1E-B51392E70424}"/>
              </a:ext>
            </a:extLst>
          </p:cNvPr>
          <p:cNvSpPr>
            <a:spLocks noGrp="1"/>
          </p:cNvSpPr>
          <p:nvPr>
            <p:ph type="title"/>
          </p:nvPr>
        </p:nvSpPr>
        <p:spPr>
          <a:xfrm>
            <a:off x="140753" y="412198"/>
            <a:ext cx="10515600" cy="1325563"/>
          </a:xfrm>
        </p:spPr>
        <p:txBody>
          <a:bodyPr/>
          <a:lstStyle/>
          <a:p>
            <a:r>
              <a:rPr lang="en-US" dirty="0"/>
              <a:t>Fixing the communication issue</a:t>
            </a:r>
          </a:p>
        </p:txBody>
      </p:sp>
      <p:pic>
        <p:nvPicPr>
          <p:cNvPr id="5" name="Picture 4" descr="A close up of a circuit board&#10;&#10;Description automatically generated">
            <a:extLst>
              <a:ext uri="{FF2B5EF4-FFF2-40B4-BE49-F238E27FC236}">
                <a16:creationId xmlns:a16="http://schemas.microsoft.com/office/drawing/2014/main" id="{EBA71426-6B0D-EE8F-26D2-654835769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5763" y="1499857"/>
            <a:ext cx="3875484" cy="5167312"/>
          </a:xfrm>
          <a:prstGeom prst="rect">
            <a:avLst/>
          </a:prstGeom>
        </p:spPr>
      </p:pic>
      <p:pic>
        <p:nvPicPr>
          <p:cNvPr id="7" name="Picture 6">
            <a:extLst>
              <a:ext uri="{FF2B5EF4-FFF2-40B4-BE49-F238E27FC236}">
                <a16:creationId xmlns:a16="http://schemas.microsoft.com/office/drawing/2014/main" id="{564B8230-7471-AAE7-C818-48E37531C446}"/>
              </a:ext>
            </a:extLst>
          </p:cNvPr>
          <p:cNvPicPr>
            <a:picLocks noChangeAspect="1"/>
          </p:cNvPicPr>
          <p:nvPr/>
        </p:nvPicPr>
        <p:blipFill>
          <a:blip r:embed="rId3"/>
          <a:stretch>
            <a:fillRect/>
          </a:stretch>
        </p:blipFill>
        <p:spPr>
          <a:xfrm>
            <a:off x="212315" y="1499857"/>
            <a:ext cx="7647142" cy="1738312"/>
          </a:xfrm>
          <a:prstGeom prst="rect">
            <a:avLst/>
          </a:prstGeom>
        </p:spPr>
      </p:pic>
      <p:pic>
        <p:nvPicPr>
          <p:cNvPr id="14" name="Picture 13">
            <a:extLst>
              <a:ext uri="{FF2B5EF4-FFF2-40B4-BE49-F238E27FC236}">
                <a16:creationId xmlns:a16="http://schemas.microsoft.com/office/drawing/2014/main" id="{D4B4F333-4BBD-B1EF-237B-5CCD487DAA9B}"/>
              </a:ext>
            </a:extLst>
          </p:cNvPr>
          <p:cNvPicPr>
            <a:picLocks noChangeAspect="1"/>
          </p:cNvPicPr>
          <p:nvPr/>
        </p:nvPicPr>
        <p:blipFill>
          <a:blip r:embed="rId4"/>
          <a:stretch>
            <a:fillRect/>
          </a:stretch>
        </p:blipFill>
        <p:spPr>
          <a:xfrm>
            <a:off x="212315" y="3405568"/>
            <a:ext cx="7760473" cy="428528"/>
          </a:xfrm>
          <a:prstGeom prst="rect">
            <a:avLst/>
          </a:prstGeom>
        </p:spPr>
      </p:pic>
      <p:sp>
        <p:nvSpPr>
          <p:cNvPr id="15" name="TextBox 14">
            <a:extLst>
              <a:ext uri="{FF2B5EF4-FFF2-40B4-BE49-F238E27FC236}">
                <a16:creationId xmlns:a16="http://schemas.microsoft.com/office/drawing/2014/main" id="{28FD605F-E559-31B2-A729-A48B51E07C84}"/>
              </a:ext>
            </a:extLst>
          </p:cNvPr>
          <p:cNvSpPr txBox="1"/>
          <p:nvPr/>
        </p:nvSpPr>
        <p:spPr>
          <a:xfrm>
            <a:off x="212315" y="4182386"/>
            <a:ext cx="7647142" cy="1754326"/>
          </a:xfrm>
          <a:prstGeom prst="rect">
            <a:avLst/>
          </a:prstGeom>
          <a:noFill/>
        </p:spPr>
        <p:txBody>
          <a:bodyPr wrap="square" rtlCol="0">
            <a:spAutoFit/>
          </a:bodyPr>
          <a:lstStyle/>
          <a:p>
            <a:r>
              <a:rPr lang="en-US" dirty="0"/>
              <a:t>There was a mismatch between what address the server would write to the FPGA and which address the FPGA would read from…</a:t>
            </a:r>
          </a:p>
          <a:p>
            <a:endParaRPr lang="en-US" dirty="0"/>
          </a:p>
          <a:p>
            <a:endParaRPr lang="en-US" dirty="0"/>
          </a:p>
          <a:p>
            <a:r>
              <a:rPr lang="en-US" dirty="0"/>
              <a:t>Setting the FPGA to read from 0x41200000, then wire to LED made this connection work!</a:t>
            </a:r>
          </a:p>
        </p:txBody>
      </p:sp>
      <p:sp>
        <p:nvSpPr>
          <p:cNvPr id="17" name="Oval 16">
            <a:extLst>
              <a:ext uri="{FF2B5EF4-FFF2-40B4-BE49-F238E27FC236}">
                <a16:creationId xmlns:a16="http://schemas.microsoft.com/office/drawing/2014/main" id="{CE29668E-AC39-3AA5-A261-7A821423AEE5}"/>
              </a:ext>
            </a:extLst>
          </p:cNvPr>
          <p:cNvSpPr/>
          <p:nvPr/>
        </p:nvSpPr>
        <p:spPr>
          <a:xfrm>
            <a:off x="9621078" y="3802236"/>
            <a:ext cx="604299" cy="562554"/>
          </a:xfrm>
          <a:prstGeom prst="ellips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CFC73A2-258C-34DA-1118-003583DE2E18}"/>
              </a:ext>
            </a:extLst>
          </p:cNvPr>
          <p:cNvCxnSpPr>
            <a:stCxn id="15" idx="3"/>
          </p:cNvCxnSpPr>
          <p:nvPr/>
        </p:nvCxnSpPr>
        <p:spPr>
          <a:xfrm flipV="1">
            <a:off x="7859457" y="4245997"/>
            <a:ext cx="1690060" cy="813552"/>
          </a:xfrm>
          <a:prstGeom prst="straightConnector1">
            <a:avLst/>
          </a:prstGeom>
          <a:ln>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260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6E9-5F3E-1346-AA1E-B51392E70424}"/>
              </a:ext>
            </a:extLst>
          </p:cNvPr>
          <p:cNvSpPr>
            <a:spLocks noGrp="1"/>
          </p:cNvSpPr>
          <p:nvPr>
            <p:ph type="title"/>
          </p:nvPr>
        </p:nvSpPr>
        <p:spPr>
          <a:xfrm>
            <a:off x="140753" y="412198"/>
            <a:ext cx="10515600" cy="1325563"/>
          </a:xfrm>
        </p:spPr>
        <p:txBody>
          <a:bodyPr/>
          <a:lstStyle/>
          <a:p>
            <a:r>
              <a:rPr lang="en-US" dirty="0"/>
              <a:t>Computer controlled delays</a:t>
            </a:r>
          </a:p>
        </p:txBody>
      </p:sp>
      <p:pic>
        <p:nvPicPr>
          <p:cNvPr id="4" name="Picture 3" descr="A white electronic device with a screen and buttons&#10;&#10;Description automatically generated">
            <a:extLst>
              <a:ext uri="{FF2B5EF4-FFF2-40B4-BE49-F238E27FC236}">
                <a16:creationId xmlns:a16="http://schemas.microsoft.com/office/drawing/2014/main" id="{1BADC595-5122-215D-5970-1039E4096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918" y="1298886"/>
            <a:ext cx="3539657" cy="2654743"/>
          </a:xfrm>
          <a:prstGeom prst="rect">
            <a:avLst/>
          </a:prstGeom>
        </p:spPr>
      </p:pic>
      <p:pic>
        <p:nvPicPr>
          <p:cNvPr id="8" name="Picture 7" descr="A close up of a device&#10;&#10;Description automatically generated">
            <a:extLst>
              <a:ext uri="{FF2B5EF4-FFF2-40B4-BE49-F238E27FC236}">
                <a16:creationId xmlns:a16="http://schemas.microsoft.com/office/drawing/2014/main" id="{45F2F40A-1DA5-6F99-669F-4261B827A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3576" y="3951820"/>
            <a:ext cx="3539655" cy="265474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4EDA20DA-D3A0-BCF2-430A-BEA464420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919" y="3951820"/>
            <a:ext cx="3539656" cy="2654742"/>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FC4619A6-250C-2CAD-4576-024CC9B85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3576" y="1298885"/>
            <a:ext cx="3539654" cy="2654741"/>
          </a:xfrm>
          <a:prstGeom prst="rect">
            <a:avLst/>
          </a:prstGeom>
        </p:spPr>
      </p:pic>
      <p:sp>
        <p:nvSpPr>
          <p:cNvPr id="13" name="TextBox 12">
            <a:extLst>
              <a:ext uri="{FF2B5EF4-FFF2-40B4-BE49-F238E27FC236}">
                <a16:creationId xmlns:a16="http://schemas.microsoft.com/office/drawing/2014/main" id="{001FA5D5-2F81-E11D-F60D-4A756FED02B7}"/>
              </a:ext>
            </a:extLst>
          </p:cNvPr>
          <p:cNvSpPr txBox="1"/>
          <p:nvPr/>
        </p:nvSpPr>
        <p:spPr>
          <a:xfrm>
            <a:off x="288435" y="1737761"/>
            <a:ext cx="4277801" cy="5632311"/>
          </a:xfrm>
          <a:prstGeom prst="rect">
            <a:avLst/>
          </a:prstGeom>
          <a:noFill/>
        </p:spPr>
        <p:txBody>
          <a:bodyPr wrap="square" rtlCol="0">
            <a:spAutoFit/>
          </a:bodyPr>
          <a:lstStyle/>
          <a:p>
            <a:r>
              <a:rPr lang="en-US" dirty="0"/>
              <a:t>Now that the communication is re-established, the computer can control how much to delay the triggers by</a:t>
            </a:r>
          </a:p>
          <a:p>
            <a:endParaRPr lang="en-US" dirty="0"/>
          </a:p>
          <a:p>
            <a:endParaRPr lang="en-US" dirty="0"/>
          </a:p>
          <a:p>
            <a:r>
              <a:rPr lang="en-US" dirty="0"/>
              <a:t>Each of these are sent by the computer and were changed from the terminal</a:t>
            </a:r>
          </a:p>
          <a:p>
            <a:endParaRPr lang="en-US" dirty="0"/>
          </a:p>
          <a:p>
            <a:r>
              <a:rPr lang="en-US" dirty="0"/>
              <a:t>0, ¼, ½, ¾ work!</a:t>
            </a:r>
          </a:p>
          <a:p>
            <a:endParaRPr lang="en-US" dirty="0"/>
          </a:p>
          <a:p>
            <a:r>
              <a:rPr lang="en-US" b="1" dirty="0"/>
              <a:t>With computer controlled input and delays, we should be back up and running right?</a:t>
            </a:r>
            <a:br>
              <a:rPr lang="en-US" b="1" dirty="0"/>
            </a:br>
            <a:endParaRPr lang="en-US" b="1" dirty="0"/>
          </a:p>
          <a:p>
            <a:r>
              <a:rPr lang="en-US" b="1" dirty="0"/>
              <a:t>Introducing both, the trigger pin went flat…</a:t>
            </a:r>
          </a:p>
          <a:p>
            <a:endParaRPr lang="en-US" dirty="0"/>
          </a:p>
          <a:p>
            <a:r>
              <a:rPr lang="en-US" dirty="0"/>
              <a:t>Why?</a:t>
            </a:r>
          </a:p>
          <a:p>
            <a:endParaRPr lang="en-US" dirty="0"/>
          </a:p>
          <a:p>
            <a:endParaRPr lang="en-US" dirty="0"/>
          </a:p>
        </p:txBody>
      </p:sp>
    </p:spTree>
    <p:extLst>
      <p:ext uri="{BB962C8B-B14F-4D97-AF65-F5344CB8AC3E}">
        <p14:creationId xmlns:p14="http://schemas.microsoft.com/office/powerpoint/2010/main" val="59841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6E9-5F3E-1346-AA1E-B51392E70424}"/>
              </a:ext>
            </a:extLst>
          </p:cNvPr>
          <p:cNvSpPr>
            <a:spLocks noGrp="1"/>
          </p:cNvSpPr>
          <p:nvPr>
            <p:ph type="title"/>
          </p:nvPr>
        </p:nvSpPr>
        <p:spPr>
          <a:xfrm>
            <a:off x="140753" y="412198"/>
            <a:ext cx="10515600" cy="1325563"/>
          </a:xfrm>
        </p:spPr>
        <p:txBody>
          <a:bodyPr/>
          <a:lstStyle/>
          <a:p>
            <a:r>
              <a:rPr lang="en-US" dirty="0"/>
              <a:t>Fixing </a:t>
            </a:r>
            <a:r>
              <a:rPr lang="en-US"/>
              <a:t>delay issues</a:t>
            </a:r>
            <a:endParaRPr lang="en-US" dirty="0"/>
          </a:p>
        </p:txBody>
      </p:sp>
      <p:pic>
        <p:nvPicPr>
          <p:cNvPr id="4" name="Picture 3">
            <a:extLst>
              <a:ext uri="{FF2B5EF4-FFF2-40B4-BE49-F238E27FC236}">
                <a16:creationId xmlns:a16="http://schemas.microsoft.com/office/drawing/2014/main" id="{D64B7D01-6B94-224A-7FA3-6DAFA6AF5246}"/>
              </a:ext>
            </a:extLst>
          </p:cNvPr>
          <p:cNvPicPr>
            <a:picLocks noChangeAspect="1"/>
          </p:cNvPicPr>
          <p:nvPr/>
        </p:nvPicPr>
        <p:blipFill>
          <a:blip r:embed="rId2"/>
          <a:stretch>
            <a:fillRect/>
          </a:stretch>
        </p:blipFill>
        <p:spPr>
          <a:xfrm>
            <a:off x="0" y="1506637"/>
            <a:ext cx="4867954" cy="4305901"/>
          </a:xfrm>
          <a:prstGeom prst="rect">
            <a:avLst/>
          </a:prstGeom>
        </p:spPr>
      </p:pic>
      <p:sp>
        <p:nvSpPr>
          <p:cNvPr id="6" name="TextBox 5">
            <a:extLst>
              <a:ext uri="{FF2B5EF4-FFF2-40B4-BE49-F238E27FC236}">
                <a16:creationId xmlns:a16="http://schemas.microsoft.com/office/drawing/2014/main" id="{B4FFC67A-D116-D335-63D9-50F9BC8E5A6F}"/>
              </a:ext>
            </a:extLst>
          </p:cNvPr>
          <p:cNvSpPr txBox="1"/>
          <p:nvPr/>
        </p:nvSpPr>
        <p:spPr>
          <a:xfrm>
            <a:off x="429370" y="6090699"/>
            <a:ext cx="4166484" cy="369332"/>
          </a:xfrm>
          <a:prstGeom prst="rect">
            <a:avLst/>
          </a:prstGeom>
          <a:noFill/>
        </p:spPr>
        <p:txBody>
          <a:bodyPr wrap="square" rtlCol="0">
            <a:spAutoFit/>
          </a:bodyPr>
          <a:lstStyle/>
          <a:p>
            <a:r>
              <a:rPr lang="en-US" i="1" dirty="0"/>
              <a:t>delay </a:t>
            </a:r>
            <a:r>
              <a:rPr lang="en-US" i="1"/>
              <a:t>block </a:t>
            </a:r>
            <a:r>
              <a:rPr lang="en-US" i="1" dirty="0" err="1"/>
              <a:t>verilog</a:t>
            </a:r>
            <a:r>
              <a:rPr lang="en-US" i="1" dirty="0"/>
              <a:t> code</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08B1FD6-7B18-6B61-EFB3-F9B14DE74787}"/>
                  </a:ext>
                </a:extLst>
              </p14:cNvPr>
              <p14:cNvContentPartPr/>
              <p14:nvPr/>
            </p14:nvContentPartPr>
            <p14:xfrm>
              <a:off x="1001520" y="5668403"/>
              <a:ext cx="3424320" cy="33840"/>
            </p14:xfrm>
          </p:contentPart>
        </mc:Choice>
        <mc:Fallback xmlns="">
          <p:pic>
            <p:nvPicPr>
              <p:cNvPr id="10" name="Ink 9">
                <a:extLst>
                  <a:ext uri="{FF2B5EF4-FFF2-40B4-BE49-F238E27FC236}">
                    <a16:creationId xmlns:a16="http://schemas.microsoft.com/office/drawing/2014/main" id="{508B1FD6-7B18-6B61-EFB3-F9B14DE74787}"/>
                  </a:ext>
                </a:extLst>
              </p:cNvPr>
              <p:cNvPicPr/>
              <p:nvPr/>
            </p:nvPicPr>
            <p:blipFill>
              <a:blip r:embed="rId4"/>
              <a:stretch>
                <a:fillRect/>
              </a:stretch>
            </p:blipFill>
            <p:spPr>
              <a:xfrm>
                <a:off x="947880" y="5560763"/>
                <a:ext cx="3531960" cy="249480"/>
              </a:xfrm>
              <a:prstGeom prst="rect">
                <a:avLst/>
              </a:prstGeom>
            </p:spPr>
          </p:pic>
        </mc:Fallback>
      </mc:AlternateContent>
      <p:sp>
        <p:nvSpPr>
          <p:cNvPr id="12" name="TextBox 11">
            <a:extLst>
              <a:ext uri="{FF2B5EF4-FFF2-40B4-BE49-F238E27FC236}">
                <a16:creationId xmlns:a16="http://schemas.microsoft.com/office/drawing/2014/main" id="{83F92851-AC12-A934-0DD9-5650180A11EC}"/>
              </a:ext>
            </a:extLst>
          </p:cNvPr>
          <p:cNvSpPr txBox="1"/>
          <p:nvPr/>
        </p:nvSpPr>
        <p:spPr>
          <a:xfrm>
            <a:off x="5239910" y="1407381"/>
            <a:ext cx="6090699" cy="923330"/>
          </a:xfrm>
          <a:prstGeom prst="rect">
            <a:avLst/>
          </a:prstGeom>
          <a:noFill/>
        </p:spPr>
        <p:txBody>
          <a:bodyPr wrap="square" rtlCol="0">
            <a:spAutoFit/>
          </a:bodyPr>
          <a:lstStyle/>
          <a:p>
            <a:r>
              <a:rPr lang="en-US" dirty="0"/>
              <a:t>‘</a:t>
            </a:r>
            <a:r>
              <a:rPr lang="en-US" dirty="0" err="1"/>
              <a:t>count_qauter_period</a:t>
            </a:r>
            <a:r>
              <a:rPr lang="en-US" dirty="0"/>
              <a:t>’ is a variable that prevents </a:t>
            </a:r>
            <a:r>
              <a:rPr lang="en-US" b="1" dirty="0"/>
              <a:t>redoing already requested delays </a:t>
            </a:r>
            <a:r>
              <a:rPr lang="en-US" dirty="0"/>
              <a:t>– ensures sequence of 0, ¼, ½ , ¾ delayed triggers.</a:t>
            </a:r>
            <a:endParaRPr lang="en-US" b="1" dirty="0"/>
          </a:p>
        </p:txBody>
      </p:sp>
      <p:sp>
        <p:nvSpPr>
          <p:cNvPr id="13" name="TextBox 12">
            <a:extLst>
              <a:ext uri="{FF2B5EF4-FFF2-40B4-BE49-F238E27FC236}">
                <a16:creationId xmlns:a16="http://schemas.microsoft.com/office/drawing/2014/main" id="{035E6082-9BD5-C2C7-F9C6-460181908002}"/>
              </a:ext>
            </a:extLst>
          </p:cNvPr>
          <p:cNvSpPr txBox="1"/>
          <p:nvPr/>
        </p:nvSpPr>
        <p:spPr>
          <a:xfrm>
            <a:off x="5263765" y="2488758"/>
            <a:ext cx="5955527" cy="2031325"/>
          </a:xfrm>
          <a:prstGeom prst="rect">
            <a:avLst/>
          </a:prstGeom>
          <a:noFill/>
        </p:spPr>
        <p:txBody>
          <a:bodyPr wrap="square" rtlCol="0">
            <a:spAutoFit/>
          </a:bodyPr>
          <a:lstStyle/>
          <a:p>
            <a:r>
              <a:rPr lang="en-US" dirty="0"/>
              <a:t>Assigning it at the bottom, caused the system to </a:t>
            </a:r>
            <a:r>
              <a:rPr lang="en-US" b="1" dirty="0"/>
              <a:t>falsely update</a:t>
            </a:r>
            <a:r>
              <a:rPr lang="en-US" dirty="0"/>
              <a:t>, making the FPGA think it sent a trigger that never went through</a:t>
            </a:r>
          </a:p>
          <a:p>
            <a:endParaRPr lang="en-US" dirty="0"/>
          </a:p>
          <a:p>
            <a:endParaRPr lang="en-US" dirty="0"/>
          </a:p>
          <a:p>
            <a:endParaRPr lang="en-US" dirty="0"/>
          </a:p>
          <a:p>
            <a:endParaRPr lang="en-US" dirty="0"/>
          </a:p>
        </p:txBody>
      </p:sp>
      <p:cxnSp>
        <p:nvCxnSpPr>
          <p:cNvPr id="25" name="Straight Connector 24">
            <a:extLst>
              <a:ext uri="{FF2B5EF4-FFF2-40B4-BE49-F238E27FC236}">
                <a16:creationId xmlns:a16="http://schemas.microsoft.com/office/drawing/2014/main" id="{0C87FAA7-118C-6765-BBC7-EB01FC02F14C}"/>
              </a:ext>
            </a:extLst>
          </p:cNvPr>
          <p:cNvCxnSpPr>
            <a:cxnSpLocks/>
          </p:cNvCxnSpPr>
          <p:nvPr/>
        </p:nvCxnSpPr>
        <p:spPr>
          <a:xfrm flipV="1">
            <a:off x="4595854" y="4389120"/>
            <a:ext cx="0" cy="12792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E640F33-9D1B-9291-6CF2-8A415500BEFB}"/>
              </a:ext>
            </a:extLst>
          </p:cNvPr>
          <p:cNvCxnSpPr>
            <a:cxnSpLocks/>
          </p:cNvCxnSpPr>
          <p:nvPr/>
        </p:nvCxnSpPr>
        <p:spPr>
          <a:xfrm flipH="1">
            <a:off x="3236181" y="4389120"/>
            <a:ext cx="135332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892DD718-C106-9734-F128-C1DF6F8980E0}"/>
              </a:ext>
            </a:extLst>
          </p:cNvPr>
          <p:cNvSpPr txBox="1"/>
          <p:nvPr/>
        </p:nvSpPr>
        <p:spPr>
          <a:xfrm>
            <a:off x="5327374" y="4245997"/>
            <a:ext cx="5550010" cy="923330"/>
          </a:xfrm>
          <a:prstGeom prst="rect">
            <a:avLst/>
          </a:prstGeom>
          <a:noFill/>
        </p:spPr>
        <p:txBody>
          <a:bodyPr wrap="square" rtlCol="0">
            <a:spAutoFit/>
          </a:bodyPr>
          <a:lstStyle/>
          <a:p>
            <a:r>
              <a:rPr lang="en-US" b="1" dirty="0"/>
              <a:t>Moving this reassignment up ensures the FPGA will only move onto the next delay once a trigger has successfully been sent.</a:t>
            </a:r>
          </a:p>
        </p:txBody>
      </p:sp>
    </p:spTree>
    <p:extLst>
      <p:ext uri="{BB962C8B-B14F-4D97-AF65-F5344CB8AC3E}">
        <p14:creationId xmlns:p14="http://schemas.microsoft.com/office/powerpoint/2010/main" val="340326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6E9-5F3E-1346-AA1E-B51392E70424}"/>
              </a:ext>
            </a:extLst>
          </p:cNvPr>
          <p:cNvSpPr>
            <a:spLocks noGrp="1"/>
          </p:cNvSpPr>
          <p:nvPr>
            <p:ph type="title"/>
          </p:nvPr>
        </p:nvSpPr>
        <p:spPr>
          <a:xfrm>
            <a:off x="140753" y="412198"/>
            <a:ext cx="10515600" cy="1325563"/>
          </a:xfrm>
        </p:spPr>
        <p:txBody>
          <a:bodyPr/>
          <a:lstStyle/>
          <a:p>
            <a:r>
              <a:rPr lang="en-US" dirty="0"/>
              <a:t>Fixing </a:t>
            </a:r>
            <a:r>
              <a:rPr lang="en-US"/>
              <a:t>delay issues</a:t>
            </a:r>
            <a:endParaRPr lang="en-US" dirty="0"/>
          </a:p>
        </p:txBody>
      </p:sp>
      <p:pic>
        <p:nvPicPr>
          <p:cNvPr id="5" name="Picture 4" descr="A screen shot of a computer&#10;&#10;Description automatically generated">
            <a:extLst>
              <a:ext uri="{FF2B5EF4-FFF2-40B4-BE49-F238E27FC236}">
                <a16:creationId xmlns:a16="http://schemas.microsoft.com/office/drawing/2014/main" id="{1B0D3D45-B830-23EF-550F-F8B2C5474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092" y="1406981"/>
            <a:ext cx="2886323" cy="2164742"/>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9B170A01-9A93-E7FC-1500-31BAB2192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768" y="3571723"/>
            <a:ext cx="2886324" cy="2164743"/>
          </a:xfrm>
          <a:prstGeom prst="rect">
            <a:avLst/>
          </a:prstGeom>
        </p:spPr>
      </p:pic>
      <p:pic>
        <p:nvPicPr>
          <p:cNvPr id="11" name="Picture 10" descr="A screen shot of a graph&#10;&#10;Description automatically generated">
            <a:extLst>
              <a:ext uri="{FF2B5EF4-FFF2-40B4-BE49-F238E27FC236}">
                <a16:creationId xmlns:a16="http://schemas.microsoft.com/office/drawing/2014/main" id="{C1E716F4-1CC6-F3C0-7396-B8F98064A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091" y="3571724"/>
            <a:ext cx="2886323" cy="2164742"/>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3AFEF1FD-2CE9-E6A8-DADC-73FD99E913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5769" y="1406981"/>
            <a:ext cx="2886323" cy="2164742"/>
          </a:xfrm>
          <a:prstGeom prst="rect">
            <a:avLst/>
          </a:prstGeom>
        </p:spPr>
      </p:pic>
      <p:sp>
        <p:nvSpPr>
          <p:cNvPr id="16" name="TextBox 15">
            <a:extLst>
              <a:ext uri="{FF2B5EF4-FFF2-40B4-BE49-F238E27FC236}">
                <a16:creationId xmlns:a16="http://schemas.microsoft.com/office/drawing/2014/main" id="{C2AE0A3F-5643-6E69-50C3-A8E7C2F56B51}"/>
              </a:ext>
            </a:extLst>
          </p:cNvPr>
          <p:cNvSpPr txBox="1"/>
          <p:nvPr/>
        </p:nvSpPr>
        <p:spPr>
          <a:xfrm>
            <a:off x="140753" y="2489352"/>
            <a:ext cx="5438692" cy="2031325"/>
          </a:xfrm>
          <a:prstGeom prst="rect">
            <a:avLst/>
          </a:prstGeom>
          <a:noFill/>
        </p:spPr>
        <p:txBody>
          <a:bodyPr wrap="square" rtlCol="0">
            <a:spAutoFit/>
          </a:bodyPr>
          <a:lstStyle/>
          <a:p>
            <a:r>
              <a:rPr lang="en-US" dirty="0"/>
              <a:t>Fixing that Verilog issue allowed me to sent individual commands to the Red Pitaya where the trigger pin would send one delay signal and then stop, waiting for the next to come!</a:t>
            </a:r>
          </a:p>
          <a:p>
            <a:endParaRPr lang="en-US" dirty="0"/>
          </a:p>
          <a:p>
            <a:endParaRPr lang="en-US" dirty="0"/>
          </a:p>
          <a:p>
            <a:r>
              <a:rPr lang="en-US" dirty="0"/>
              <a:t>Now we can introduce the rest of the system!</a:t>
            </a:r>
          </a:p>
        </p:txBody>
      </p:sp>
    </p:spTree>
    <p:extLst>
      <p:ext uri="{BB962C8B-B14F-4D97-AF65-F5344CB8AC3E}">
        <p14:creationId xmlns:p14="http://schemas.microsoft.com/office/powerpoint/2010/main" val="218794080"/>
      </p:ext>
    </p:extLst>
  </p:cSld>
  <p:clrMapOvr>
    <a:masterClrMapping/>
  </p:clrMapOvr>
</p:sld>
</file>

<file path=ppt/theme/theme1.xml><?xml version="1.0" encoding="utf-8"?>
<a:theme xmlns:a="http://schemas.openxmlformats.org/drawingml/2006/main" name="LASSO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SSO Theme" id="{F0E3A116-8442-453D-8BBB-24CED50B065A}" vid="{561F5E1A-A429-414A-8F93-BCFF751449A1}"/>
    </a:ext>
  </a:extLst>
</a:theme>
</file>

<file path=docProps/app.xml><?xml version="1.0" encoding="utf-8"?>
<Properties xmlns="http://schemas.openxmlformats.org/officeDocument/2006/extended-properties" xmlns:vt="http://schemas.openxmlformats.org/officeDocument/2006/docPropsVTypes">
  <Template>LASSO Theme</Template>
  <TotalTime>179</TotalTime>
  <Words>811</Words>
  <Application>Microsoft Office PowerPoint</Application>
  <PresentationFormat>Widescreen</PresentationFormat>
  <Paragraphs>99</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LASSO Theme</vt:lpstr>
      <vt:lpstr>Camera Project Debugging</vt:lpstr>
      <vt:lpstr>Verilog Code</vt:lpstr>
      <vt:lpstr>Is it the Delay logic?</vt:lpstr>
      <vt:lpstr>Is it before the Delay Logic?</vt:lpstr>
      <vt:lpstr>Communication Logic</vt:lpstr>
      <vt:lpstr>Fixing the communication issue</vt:lpstr>
      <vt:lpstr>Computer controlled delays</vt:lpstr>
      <vt:lpstr>Fixing delay issues</vt:lpstr>
      <vt:lpstr>Fixing delay issues</vt:lpstr>
      <vt:lpstr>Putting it together!</vt:lpstr>
      <vt:lpstr>Current issues: Frequency Counter</vt:lpstr>
      <vt:lpstr>Current issues: Frequency Counter</vt:lpstr>
      <vt:lpstr>Fixing the instability – removing the low pass filter</vt:lpstr>
      <vt:lpstr>Fixing the instability – removing the low pass filter</vt:lpstr>
      <vt:lpstr>Results</vt:lpstr>
      <vt:lpstr>Results – Bi Convex Lens</vt:lpstr>
      <vt:lpstr>Results – Bi Concave Lens</vt:lpstr>
      <vt:lpstr>Results – Misaligned Red Interferometer</vt:lpstr>
      <vt:lpstr>Noise Hunting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Marmor, Joshua - (marmor)</dc:creator>
  <cp:lastModifiedBy>Marmor, Joshua - (marmor)</cp:lastModifiedBy>
  <cp:revision>1</cp:revision>
  <dcterms:created xsi:type="dcterms:W3CDTF">2024-07-29T15:13:26Z</dcterms:created>
  <dcterms:modified xsi:type="dcterms:W3CDTF">2024-08-08T16:34:43Z</dcterms:modified>
</cp:coreProperties>
</file>